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tima" charset="1" panose="00000000000000000000"/>
      <p:regular r:id="rId16"/>
    </p:embeddedFont>
    <p:embeddedFont>
      <p:font typeface="CG Omega" charset="1" panose="020B0502050508020304"/>
      <p:regular r:id="rId17"/>
    </p:embeddedFont>
    <p:embeddedFont>
      <p:font typeface="Mistrully" charset="1" panose="00000000000000000000"/>
      <p:regular r:id="rId18"/>
    </p:embeddedFont>
    <p:embeddedFont>
      <p:font typeface="Optima Bold" charset="1" panose="00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5906481"/>
            <a:ext cx="5004787" cy="233538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What is the Lord’s Provision?</a:t>
            </a:r>
          </a:p>
        </p:txBody>
      </p:sp>
      <p:sp>
        <p:nvSpPr>
          <p:cNvPr name="TextBox 9" id="9"/>
          <p:cNvSpPr txBox="true"/>
          <p:nvPr/>
        </p:nvSpPr>
        <p:spPr>
          <a:xfrm rot="0">
            <a:off x="12247245" y="975409"/>
            <a:ext cx="2913005"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8 </a:t>
            </a:r>
          </a:p>
        </p:txBody>
      </p:sp>
      <p:sp>
        <p:nvSpPr>
          <p:cNvPr name="TextBox 10" id="10"/>
          <p:cNvSpPr txBox="true"/>
          <p:nvPr/>
        </p:nvSpPr>
        <p:spPr>
          <a:xfrm rot="0">
            <a:off x="11139593" y="1876398"/>
            <a:ext cx="5404131"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33</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the Lord’s Provision?</a:t>
            </a:r>
          </a:p>
        </p:txBody>
      </p:sp>
      <p:sp>
        <p:nvSpPr>
          <p:cNvPr name="TextBox 9" id="9"/>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8</a:t>
            </a:r>
          </a:p>
        </p:txBody>
      </p:sp>
      <p:sp>
        <p:nvSpPr>
          <p:cNvPr name="TextBox 10" id="10"/>
          <p:cNvSpPr txBox="true"/>
          <p:nvPr/>
        </p:nvSpPr>
        <p:spPr>
          <a:xfrm rot="0">
            <a:off x="734248" y="493281"/>
            <a:ext cx="2146909"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33</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6177768"/>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33:7-9</a:t>
            </a:r>
          </a:p>
          <a:p>
            <a:pPr algn="just">
              <a:lnSpc>
                <a:spcPts val="4768"/>
              </a:lnSpc>
              <a:spcBef>
                <a:spcPct val="0"/>
              </a:spcBef>
            </a:pPr>
            <a:r>
              <a:rPr lang="en-US" sz="3405">
                <a:solidFill>
                  <a:srgbClr val="FFFFFF"/>
                </a:solidFill>
                <a:latin typeface="Optima"/>
                <a:ea typeface="Optima"/>
                <a:cs typeface="Optima"/>
                <a:sym typeface="Optima"/>
              </a:rPr>
              <a:t>7 He gathereth the wat</a:t>
            </a:r>
            <a:r>
              <a:rPr lang="en-US" sz="3405">
                <a:solidFill>
                  <a:srgbClr val="FFFFFF"/>
                </a:solidFill>
                <a:latin typeface="Optima"/>
                <a:ea typeface="Optima"/>
                <a:cs typeface="Optima"/>
                <a:sym typeface="Optima"/>
              </a:rPr>
              <a:t>ers of the sea together as an heap: he layeth up the depth in storehouses.</a:t>
            </a:r>
          </a:p>
          <a:p>
            <a:pPr algn="just">
              <a:lnSpc>
                <a:spcPts val="4768"/>
              </a:lnSpc>
              <a:spcBef>
                <a:spcPct val="0"/>
              </a:spcBef>
            </a:pPr>
            <a:r>
              <a:rPr lang="en-US" sz="3405">
                <a:solidFill>
                  <a:srgbClr val="FFFFFF"/>
                </a:solidFill>
                <a:latin typeface="Optima"/>
                <a:ea typeface="Optima"/>
                <a:cs typeface="Optima"/>
                <a:sym typeface="Optima"/>
              </a:rPr>
              <a:t>8 Let all the earth fear the Lord: let all the inhabitants of the world stand in awe of him.</a:t>
            </a:r>
          </a:p>
          <a:p>
            <a:pPr algn="just">
              <a:lnSpc>
                <a:spcPts val="4768"/>
              </a:lnSpc>
              <a:spcBef>
                <a:spcPct val="0"/>
              </a:spcBef>
            </a:pPr>
            <a:r>
              <a:rPr lang="en-US" sz="3405">
                <a:solidFill>
                  <a:srgbClr val="FFFFFF"/>
                </a:solidFill>
                <a:latin typeface="Optima"/>
                <a:ea typeface="Optima"/>
                <a:cs typeface="Optima"/>
                <a:sym typeface="Optima"/>
              </a:rPr>
              <a:t>9 For he spake, and it was done; he commanded, and it stood fast.</a:t>
            </a:r>
          </a:p>
          <a:p>
            <a:pPr algn="just">
              <a:lnSpc>
                <a:spcPts val="4768"/>
              </a:lnSpc>
              <a:spcBef>
                <a:spcPct val="0"/>
              </a:spcBef>
            </a:pPr>
          </a:p>
          <a:p>
            <a:pPr algn="just">
              <a:lnSpc>
                <a:spcPts val="4768"/>
              </a:lnSpc>
              <a:spcBef>
                <a:spcPct val="0"/>
              </a:spcBef>
            </a:pPr>
          </a:p>
          <a:p>
            <a:pPr algn="just">
              <a:lnSpc>
                <a:spcPts val="4768"/>
              </a:lnSpc>
              <a:spcBef>
                <a:spcPct val="0"/>
              </a:spcBef>
            </a:pP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the Lord’s Provision?</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8</a:t>
            </a:r>
          </a:p>
        </p:txBody>
      </p:sp>
      <p:sp>
        <p:nvSpPr>
          <p:cNvPr name="TextBox 11" id="11"/>
          <p:cNvSpPr txBox="true"/>
          <p:nvPr/>
        </p:nvSpPr>
        <p:spPr>
          <a:xfrm rot="0">
            <a:off x="734248" y="493281"/>
            <a:ext cx="2146909"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33</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45262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33 illuminates for us th</a:t>
            </a:r>
            <a:r>
              <a:rPr lang="en-US" sz="3674">
                <a:solidFill>
                  <a:srgbClr val="FFFFFF"/>
                </a:solidFill>
                <a:latin typeface="Optima"/>
                <a:ea typeface="Optima"/>
                <a:cs typeface="Optima"/>
                <a:sym typeface="Optima"/>
              </a:rPr>
              <a:t>e true picture of God’s blessings. In this materialistic world, our definition of blessings often centers on positive things that happen to us. Materialism, embedded in our scrolling and in all the things we see in the world of consumerism, orients us to see reality in terms of prosperity, stability, and self-sustenance.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the Lord’s Provision?</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8</a:t>
            </a:r>
          </a:p>
        </p:txBody>
      </p:sp>
      <p:sp>
        <p:nvSpPr>
          <p:cNvPr name="TextBox 11" id="11"/>
          <p:cNvSpPr txBox="true"/>
          <p:nvPr/>
        </p:nvSpPr>
        <p:spPr>
          <a:xfrm rot="0">
            <a:off x="734248" y="493281"/>
            <a:ext cx="2146909"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33</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What </a:t>
            </a:r>
            <a:r>
              <a:rPr lang="en-US" sz="3674">
                <a:solidFill>
                  <a:srgbClr val="FFFFFF"/>
                </a:solidFill>
                <a:latin typeface="Optima"/>
                <a:ea typeface="Optima"/>
                <a:cs typeface="Optima"/>
                <a:sym typeface="Optima"/>
              </a:rPr>
              <a:t>is the measure of true blessings from God? Is it about what we have acquired? Is it about what our hands have found to do? Is it about our fulfillment for a job well done?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the Lord’s Provision?</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8</a:t>
            </a:r>
          </a:p>
        </p:txBody>
      </p:sp>
      <p:sp>
        <p:nvSpPr>
          <p:cNvPr name="TextBox 11" id="11"/>
          <p:cNvSpPr txBox="true"/>
          <p:nvPr/>
        </p:nvSpPr>
        <p:spPr>
          <a:xfrm rot="0">
            <a:off x="734248" y="493281"/>
            <a:ext cx="2146909"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33</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19354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What is the definition of</a:t>
            </a:r>
            <a:r>
              <a:rPr lang="en-US" sz="3674">
                <a:solidFill>
                  <a:srgbClr val="FFFFFF"/>
                </a:solidFill>
                <a:latin typeface="Optima"/>
                <a:ea typeface="Optima"/>
                <a:cs typeface="Optima"/>
                <a:sym typeface="Optima"/>
              </a:rPr>
              <a:t> a blessed life? A good stable life, a good stable career, being on top and above, being superior, and driven for more supremacy.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the Lord’s Provision?</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8</a:t>
            </a:r>
          </a:p>
        </p:txBody>
      </p:sp>
      <p:sp>
        <p:nvSpPr>
          <p:cNvPr name="TextBox 11" id="11"/>
          <p:cNvSpPr txBox="true"/>
          <p:nvPr/>
        </p:nvSpPr>
        <p:spPr>
          <a:xfrm rot="0">
            <a:off x="734248" y="493281"/>
            <a:ext cx="2146909"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33</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499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What are we allowing</a:t>
            </a:r>
            <a:r>
              <a:rPr lang="en-US" sz="3674">
                <a:solidFill>
                  <a:srgbClr val="FFFFFF"/>
                </a:solidFill>
                <a:latin typeface="Optima"/>
                <a:ea typeface="Optima"/>
                <a:cs typeface="Optima"/>
                <a:sym typeface="Optima"/>
              </a:rPr>
              <a:t> our minds to grasp? What definitions are forming in our thoughts about life’s blessedness and blessings? </a:t>
            </a:r>
            <a:r>
              <a:rPr lang="en-US" b="true" sz="3674">
                <a:solidFill>
                  <a:srgbClr val="FFFFFF"/>
                </a:solidFill>
                <a:latin typeface="Optima Bold"/>
                <a:ea typeface="Optima Bold"/>
                <a:cs typeface="Optima Bold"/>
                <a:sym typeface="Optima Bold"/>
              </a:rPr>
              <a:t>Where do we go for definitions? How do we test what we have defined?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the Lord’s Provision?</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8</a:t>
            </a:r>
          </a:p>
        </p:txBody>
      </p:sp>
      <p:sp>
        <p:nvSpPr>
          <p:cNvPr name="TextBox 11" id="11"/>
          <p:cNvSpPr txBox="true"/>
          <p:nvPr/>
        </p:nvSpPr>
        <p:spPr>
          <a:xfrm rot="0">
            <a:off x="734248" y="493281"/>
            <a:ext cx="2146909"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33</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8785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These</a:t>
            </a:r>
            <a:r>
              <a:rPr lang="en-US" sz="3674">
                <a:solidFill>
                  <a:srgbClr val="FFFFFF"/>
                </a:solidFill>
                <a:latin typeface="Optima"/>
                <a:ea typeface="Optima"/>
                <a:cs typeface="Optima"/>
                <a:sym typeface="Optima"/>
              </a:rPr>
              <a:t> do not diminish the genuine joy and sense of accomplishment we feel when a good thing comes to us. It is valid to feel grateful for good things happening in our lives. But what truly deepens our gratitude is seeing what the Psalms wanted us to see.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the Lord’s Provision?</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8</a:t>
            </a:r>
          </a:p>
        </p:txBody>
      </p:sp>
      <p:sp>
        <p:nvSpPr>
          <p:cNvPr name="TextBox 11" id="11"/>
          <p:cNvSpPr txBox="true"/>
          <p:nvPr/>
        </p:nvSpPr>
        <p:spPr>
          <a:xfrm rot="0">
            <a:off x="734248" y="493281"/>
            <a:ext cx="2146909"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33</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32772"/>
            <a:ext cx="11423965" cy="3752217"/>
          </a:xfrm>
          <a:prstGeom prst="rect">
            <a:avLst/>
          </a:prstGeom>
        </p:spPr>
        <p:txBody>
          <a:bodyPr anchor="t" rtlCol="false" tIns="0" lIns="0" bIns="0" rIns="0">
            <a:spAutoFit/>
          </a:bodyPr>
          <a:lstStyle/>
          <a:p>
            <a:pPr algn="ctr">
              <a:lnSpc>
                <a:spcPts val="7384"/>
              </a:lnSpc>
              <a:spcBef>
                <a:spcPct val="0"/>
              </a:spcBef>
            </a:pPr>
            <a:r>
              <a:rPr lang="en-US" b="true" sz="5274">
                <a:solidFill>
                  <a:srgbClr val="FFFFFF"/>
                </a:solidFill>
                <a:latin typeface="Optima Bold"/>
                <a:ea typeface="Optima Bold"/>
                <a:cs typeface="Optima Bold"/>
                <a:sym typeface="Optima Bold"/>
              </a:rPr>
              <a:t>True blessedness is in the simple things of life. The water, th</a:t>
            </a:r>
            <a:r>
              <a:rPr lang="en-US" b="true" sz="5274">
                <a:solidFill>
                  <a:srgbClr val="FFFFFF"/>
                </a:solidFill>
                <a:latin typeface="Optima Bold"/>
                <a:ea typeface="Optima Bold"/>
                <a:cs typeface="Optima Bold"/>
                <a:sym typeface="Optima Bold"/>
              </a:rPr>
              <a:t>e food, the love, the friendships, the laughter, the fellowship.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the Lord’s Provision?</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8</a:t>
            </a:r>
          </a:p>
        </p:txBody>
      </p:sp>
      <p:sp>
        <p:nvSpPr>
          <p:cNvPr name="TextBox 11" id="11"/>
          <p:cNvSpPr txBox="true"/>
          <p:nvPr/>
        </p:nvSpPr>
        <p:spPr>
          <a:xfrm rot="0">
            <a:off x="734248" y="493281"/>
            <a:ext cx="2146909"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33</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9270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 blessing</a:t>
            </a:r>
            <a:r>
              <a:rPr lang="en-US" sz="3674">
                <a:solidFill>
                  <a:srgbClr val="FFFFFF"/>
                </a:solidFill>
                <a:latin typeface="Optima"/>
                <a:ea typeface="Optima"/>
                <a:cs typeface="Optima"/>
                <a:sym typeface="Optima"/>
              </a:rPr>
              <a:t>s of the mundane and the ordinary are enough to define how blessed we are, and not just us, but all people,</a:t>
            </a:r>
            <a:r>
              <a:rPr lang="en-US" b="true" sz="3674">
                <a:solidFill>
                  <a:srgbClr val="FFFFFF"/>
                </a:solidFill>
                <a:latin typeface="Optima Bold"/>
                <a:ea typeface="Optima Bold"/>
                <a:cs typeface="Optima Bold"/>
                <a:sym typeface="Optima Bold"/>
              </a:rPr>
              <a:t> both good and evil.</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is the Lord’s Provision?</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8</a:t>
            </a:r>
          </a:p>
        </p:txBody>
      </p:sp>
      <p:sp>
        <p:nvSpPr>
          <p:cNvPr name="TextBox 11" id="11"/>
          <p:cNvSpPr txBox="true"/>
          <p:nvPr/>
        </p:nvSpPr>
        <p:spPr>
          <a:xfrm rot="0">
            <a:off x="734248" y="493281"/>
            <a:ext cx="2146909"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33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DAHPUtCipAQ</dc:identifier>
  <dcterms:modified xsi:type="dcterms:W3CDTF">2011-08-01T06:04:30Z</dcterms:modified>
  <cp:revision>1</cp:revision>
  <dc:title>Day 8 Psalm 33 What is the Lord’s Provision?</dc:title>
</cp:coreProperties>
</file>