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Optima" charset="1" panose="00000000000000000000"/>
      <p:regular r:id="rId18"/>
    </p:embeddedFont>
    <p:embeddedFont>
      <p:font typeface="CG Omega" charset="1" panose="020B0502050508020304"/>
      <p:regular r:id="rId19"/>
    </p:embeddedFont>
    <p:embeddedFont>
      <p:font typeface="Mistrully" charset="1" panose="00000000000000000000"/>
      <p:regular r:id="rId20"/>
    </p:embeddedFont>
    <p:embeddedFont>
      <p:font typeface="Optima Bold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39265" y="5810890"/>
            <a:ext cx="5004787" cy="3965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94"/>
              </a:lnSpc>
            </a:pPr>
            <a:r>
              <a:rPr lang="en-US" sz="76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  <a:p>
            <a:pPr algn="ctr">
              <a:lnSpc>
                <a:spcPts val="7794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2106199" y="975409"/>
            <a:ext cx="3195098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711522" y="1876398"/>
            <a:ext cx="6260272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42297"/>
            <a:ext cx="11423965" cy="2446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04"/>
              </a:lnSpc>
              <a:spcBef>
                <a:spcPct val="0"/>
              </a:spcBef>
            </a:pPr>
            <a:r>
              <a:rPr lang="en-US" sz="4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Indeed, </a:t>
            </a:r>
            <a:r>
              <a:rPr lang="en-US" b="true" sz="45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“Praise ye the Lord. Sing unto the Lord a new song, and his</a:t>
            </a:r>
            <a:r>
              <a:rPr lang="en-US" b="true" sz="45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 praise in the congregation of saints” (v.1).</a:t>
            </a:r>
            <a:r>
              <a:rPr lang="en-US" sz="4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2592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As long as we live, </a:t>
            </a:r>
            <a:r>
              <a:rPr lang="en-US" b="true" sz="36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may this be our praise that the joy of our life is only in the Lord,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who is the Creator of heaven and earth,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and the very Creator of our inmost being.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742431" y="4296822"/>
            <a:ext cx="11552788" cy="3190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149:2</a:t>
            </a:r>
          </a:p>
          <a:p>
            <a:pPr algn="ctr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2 Let Israel rejoice in him that made him: let the children of Zion be joyful in their King.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729516" y="1720834"/>
            <a:ext cx="7791592" cy="1232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2602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149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concludes the creation chapters of the book of Psalms with the 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expression of rejoicing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, </a:t>
            </a:r>
            <a:r>
              <a:rPr lang="en-US" b="true" sz="36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“Let Israel rejoice in him that made him: let the children of Zion be joyful in their King” (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v. 2).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51822"/>
            <a:ext cx="11423965" cy="50050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24"/>
              </a:lnSpc>
              <a:spcBef>
                <a:spcPct val="0"/>
              </a:spcBef>
            </a:pPr>
            <a:r>
              <a:rPr lang="en-US" sz="43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This psalm brings</a:t>
            </a:r>
            <a:r>
              <a:rPr lang="en-US" sz="43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us to the </a:t>
            </a:r>
            <a:r>
              <a:rPr lang="en-US" b="true" sz="43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beauty of knowing deeply who our God is</a:t>
            </a:r>
            <a:r>
              <a:rPr lang="en-US" sz="43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, the </a:t>
            </a:r>
            <a:r>
              <a:rPr lang="en-US" b="true" sz="43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God who created us.</a:t>
            </a:r>
            <a:r>
              <a:rPr lang="en-US" sz="43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8084"/>
              </a:lnSpc>
              <a:spcBef>
                <a:spcPct val="0"/>
              </a:spcBef>
            </a:pPr>
            <a:r>
              <a:rPr lang="en-US" sz="57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In knowing who our Creator God is, it is where </a:t>
            </a:r>
            <a:r>
              <a:rPr lang="en-US" b="true" sz="57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rejoicing overflows.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51822"/>
            <a:ext cx="11423965" cy="4241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84"/>
              </a:lnSpc>
              <a:spcBef>
                <a:spcPct val="0"/>
              </a:spcBef>
            </a:pPr>
            <a:r>
              <a:rPr lang="en-US" sz="47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It is onl</a:t>
            </a:r>
            <a:r>
              <a:rPr lang="en-US" sz="47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y when our knowledge of the </a:t>
            </a:r>
            <a:r>
              <a:rPr lang="en-US" b="true" sz="47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goodness</a:t>
            </a:r>
            <a:r>
              <a:rPr lang="en-US" sz="47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, the </a:t>
            </a:r>
            <a:r>
              <a:rPr lang="en-US" b="true" sz="47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greatness</a:t>
            </a:r>
            <a:r>
              <a:rPr lang="en-US" sz="47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, the </a:t>
            </a:r>
            <a:r>
              <a:rPr lang="en-US" b="true" sz="47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mercies</a:t>
            </a:r>
            <a:r>
              <a:rPr lang="en-US" sz="47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, the </a:t>
            </a:r>
            <a:r>
              <a:rPr lang="en-US" b="true" sz="47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love</a:t>
            </a:r>
            <a:r>
              <a:rPr lang="en-US" sz="47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, the </a:t>
            </a:r>
            <a:r>
              <a:rPr lang="en-US" b="true" sz="47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works</a:t>
            </a:r>
            <a:r>
              <a:rPr lang="en-US" sz="47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of our Creator God that </a:t>
            </a:r>
            <a:r>
              <a:rPr lang="en-US" b="true" sz="47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our rejoicing overflows!</a:t>
            </a:r>
          </a:p>
          <a:p>
            <a:pPr algn="l">
              <a:lnSpc>
                <a:spcPts val="668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438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 psalmist make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 a strong point: 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yes, there is judgment.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6404"/>
              </a:lnSpc>
              <a:spcBef>
                <a:spcPct val="0"/>
              </a:spcBef>
            </a:pPr>
            <a:r>
              <a:rPr lang="en-US" b="true" sz="45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There is anger and wrath for sin, but not for sinners.</a:t>
            </a:r>
            <a:r>
              <a:rPr lang="en-US" sz="4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Yes, there is an end to the game of usurping God’s power, throne, and rule.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44278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There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is an end to those who rebel against the Creator God.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6544"/>
              </a:lnSpc>
              <a:spcBef>
                <a:spcPct val="0"/>
              </a:spcBef>
            </a:pPr>
            <a:r>
              <a:rPr lang="en-US" b="true" sz="46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But this end is done in love, justice, and mercy and not in force, partiality, and revenge.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249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God’s judgments will be fierce, but His children will be filled with rejoicing in this judgment, not because they finally claim their justice, </a:t>
            </a:r>
            <a:r>
              <a:rPr lang="en-US" b="true" sz="36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but because sin, which separated them from their God for a very long time, will </a:t>
            </a:r>
            <a:r>
              <a:rPr lang="en-US" b="true" sz="36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never come to rule again.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70872"/>
            <a:ext cx="11423965" cy="32404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On the day of God’s judgment, His children will rejoice in His victory. </a:t>
            </a:r>
          </a:p>
          <a:p>
            <a:pPr algn="l">
              <a:lnSpc>
                <a:spcPts val="5144"/>
              </a:lnSpc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His children will rejoice in the life of eternity, close, intimate, and he</a:t>
            </a:r>
            <a:r>
              <a:rPr lang="en-US" b="true" sz="3674">
                <a:solidFill>
                  <a:srgbClr val="F1CC5E"/>
                </a:solidFill>
                <a:latin typeface="Optima Bold"/>
                <a:ea typeface="Optima Bold"/>
                <a:cs typeface="Optima Bold"/>
                <a:sym typeface="Optima Bold"/>
              </a:rPr>
              <a:t>ld close by their Creator God.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68531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 We Shall All Rejoice in the Lord!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188" y="493281"/>
            <a:ext cx="2487030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149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DAHPauN7YQQ</dc:identifier>
  <dcterms:modified xsi:type="dcterms:W3CDTF">2011-08-01T06:04:30Z</dcterms:modified>
  <cp:revision>1</cp:revision>
  <dc:title>Day 28 Psalm 149  We Shall All Rejoice in the Lord!</dc:title>
</cp:coreProperties>
</file>