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image/svg+xml" Extension="svg"/>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 id="259" r:id="rId9"/>
    <p:sldId id="260" r:id="rId10"/>
    <p:sldId id="261" r:id="rId11"/>
    <p:sldId id="262" r:id="rId12"/>
    <p:sldId id="263" r:id="rId13"/>
    <p:sldId id="264" r:id="rId14"/>
    <p:sldId id="265" r:id="rId15"/>
  </p:sldIdLst>
  <p:sldSz cx="18288000" cy="10287000"/>
  <p:notesSz cx="6858000" cy="9144000"/>
  <p:embeddedFontLst>
    <p:embeddedFont>
      <p:font typeface="Optima" charset="1" panose="00000000000000000000"/>
      <p:regular r:id="rId16"/>
    </p:embeddedFont>
    <p:embeddedFont>
      <p:font typeface="CG Omega" charset="1" panose="020B0502050508020304"/>
      <p:regular r:id="rId17"/>
    </p:embeddedFont>
    <p:embeddedFont>
      <p:font typeface="Mistrully" charset="1" panose="00000000000000000000"/>
      <p:regular r:id="rId18"/>
    </p:embeddedFont>
    <p:embeddedFont>
      <p:font typeface="Optima Bold" charset="1" panose="00000000000000000000"/>
      <p:regular r:id="rId19"/>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fonts/font16.fntdata" Type="http://schemas.openxmlformats.org/officeDocument/2006/relationships/font"/><Relationship Id="rId17" Target="fonts/font17.fntdata" Type="http://schemas.openxmlformats.org/officeDocument/2006/relationships/font"/><Relationship Id="rId18" Target="fonts/font18.fntdata" Type="http://schemas.openxmlformats.org/officeDocument/2006/relationships/font"/><Relationship Id="rId19" Target="fonts/font19.fntdata" Type="http://schemas.openxmlformats.org/officeDocument/2006/relationships/font"/><Relationship Id="rId2" Target="presProps.xml" Type="http://schemas.openxmlformats.org/officeDocument/2006/relationships/presProps"/><Relationship Id="rId3" Target="viewProps.xml" Type="http://schemas.openxmlformats.org/officeDocument/2006/relationships/viewProps"/><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2.png" Type="http://schemas.openxmlformats.org/officeDocument/2006/relationships/image"/><Relationship Id="rId4" Target="../media/image3.png" Type="http://schemas.openxmlformats.org/officeDocument/2006/relationships/image"/><Relationship Id="rId5" Target="../media/image4.svg" Type="http://schemas.openxmlformats.org/officeDocument/2006/relationships/image"/><Relationship Id="rId6" Target="../media/image5.png" Type="http://schemas.openxmlformats.org/officeDocument/2006/relationships/image"/><Relationship Id="rId7" Target="../media/image6.pn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3.png" Type="http://schemas.openxmlformats.org/officeDocument/2006/relationships/image"/><Relationship Id="rId4" Target="../media/image4.svg" Type="http://schemas.openxmlformats.org/officeDocument/2006/relationships/image"/><Relationship Id="rId5" Target="../media/image5.png" Type="http://schemas.openxmlformats.org/officeDocument/2006/relationships/image"/><Relationship Id="rId6" Target="../media/image6.pn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3.png" Type="http://schemas.openxmlformats.org/officeDocument/2006/relationships/image"/><Relationship Id="rId4" Target="../media/image4.svg" Type="http://schemas.openxmlformats.org/officeDocument/2006/relationships/image"/><Relationship Id="rId5" Target="../media/image5.png" Type="http://schemas.openxmlformats.org/officeDocument/2006/relationships/image"/><Relationship Id="rId6" Target="../media/image6.pn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3.png" Type="http://schemas.openxmlformats.org/officeDocument/2006/relationships/image"/><Relationship Id="rId4" Target="../media/image4.svg" Type="http://schemas.openxmlformats.org/officeDocument/2006/relationships/image"/><Relationship Id="rId5" Target="../media/image5.png" Type="http://schemas.openxmlformats.org/officeDocument/2006/relationships/image"/><Relationship Id="rId6" Target="../media/image6.pn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3.png" Type="http://schemas.openxmlformats.org/officeDocument/2006/relationships/image"/><Relationship Id="rId4" Target="../media/image4.svg" Type="http://schemas.openxmlformats.org/officeDocument/2006/relationships/image"/><Relationship Id="rId5" Target="../media/image5.png" Type="http://schemas.openxmlformats.org/officeDocument/2006/relationships/image"/><Relationship Id="rId6" Target="../media/image6.pn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3.png" Type="http://schemas.openxmlformats.org/officeDocument/2006/relationships/image"/><Relationship Id="rId4" Target="../media/image4.svg" Type="http://schemas.openxmlformats.org/officeDocument/2006/relationships/image"/><Relationship Id="rId5" Target="../media/image5.png" Type="http://schemas.openxmlformats.org/officeDocument/2006/relationships/image"/><Relationship Id="rId6" Target="../media/image6.pn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3.png" Type="http://schemas.openxmlformats.org/officeDocument/2006/relationships/image"/><Relationship Id="rId4" Target="../media/image4.svg" Type="http://schemas.openxmlformats.org/officeDocument/2006/relationships/image"/><Relationship Id="rId5" Target="../media/image5.png" Type="http://schemas.openxmlformats.org/officeDocument/2006/relationships/image"/><Relationship Id="rId6" Target="../media/image6.png" Type="http://schemas.openxmlformats.org/officeDocument/2006/relationships/image"/></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3.png" Type="http://schemas.openxmlformats.org/officeDocument/2006/relationships/image"/><Relationship Id="rId4" Target="../media/image4.svg" Type="http://schemas.openxmlformats.org/officeDocument/2006/relationships/image"/><Relationship Id="rId5" Target="../media/image5.png" Type="http://schemas.openxmlformats.org/officeDocument/2006/relationships/image"/><Relationship Id="rId6" Target="../media/image6.png" Type="http://schemas.openxmlformats.org/officeDocument/2006/relationships/image"/></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3.png" Type="http://schemas.openxmlformats.org/officeDocument/2006/relationships/image"/><Relationship Id="rId4" Target="../media/image4.svg" Type="http://schemas.openxmlformats.org/officeDocument/2006/relationships/image"/><Relationship Id="rId5" Target="../media/image5.png" Type="http://schemas.openxmlformats.org/officeDocument/2006/relationships/image"/><Relationship Id="rId6" Target="../media/image6.png" Type="http://schemas.openxmlformats.org/officeDocument/2006/relationships/image"/></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3.png" Type="http://schemas.openxmlformats.org/officeDocument/2006/relationships/image"/><Relationship Id="rId4" Target="../media/image4.svg" Type="http://schemas.openxmlformats.org/officeDocument/2006/relationships/image"/><Relationship Id="rId5" Target="../media/image5.png" Type="http://schemas.openxmlformats.org/officeDocument/2006/relationships/image"/><Relationship Id="rId6" Target="../media/image6.png" Type="http://schemas.openxmlformats.org/officeDocument/2006/relationships/image"/></Relationships>
</file>

<file path=ppt/slides/slide1.xml><?xml version="1.0" encoding="utf-8"?>
<p:sld xmlns:p="http://schemas.openxmlformats.org/presentationml/2006/main" xmlns:a="http://schemas.openxmlformats.org/drawingml/2006/main" xmlns:r="http://schemas.openxmlformats.org/officeDocument/2006/relationships">
  <p:cSld>
    <p:bg>
      <p:bgPr>
        <a:solidFill>
          <a:srgbClr val="49634E"/>
        </a:solidFill>
      </p:bgPr>
    </p:bg>
    <p:spTree>
      <p:nvGrpSpPr>
        <p:cNvPr id="1" name=""/>
        <p:cNvGrpSpPr/>
        <p:nvPr/>
      </p:nvGrpSpPr>
      <p:grpSpPr>
        <a:xfrm>
          <a:off x="0" y="0"/>
          <a:ext cx="0" cy="0"/>
          <a:chOff x="0" y="0"/>
          <a:chExt cx="0" cy="0"/>
        </a:xfrm>
      </p:grpSpPr>
      <p:sp>
        <p:nvSpPr>
          <p:cNvPr name="Freeform 2" id="2"/>
          <p:cNvSpPr/>
          <p:nvPr/>
        </p:nvSpPr>
        <p:spPr>
          <a:xfrm flipH="true" flipV="false" rot="0">
            <a:off x="0" y="0"/>
            <a:ext cx="18288000" cy="10248900"/>
          </a:xfrm>
          <a:custGeom>
            <a:avLst/>
            <a:gdLst/>
            <a:ahLst/>
            <a:cxnLst/>
            <a:rect r="r" b="b" t="t" l="l"/>
            <a:pathLst>
              <a:path h="10248900" w="18288000">
                <a:moveTo>
                  <a:pt x="18288000" y="0"/>
                </a:moveTo>
                <a:lnTo>
                  <a:pt x="0" y="0"/>
                </a:lnTo>
                <a:lnTo>
                  <a:pt x="0" y="10248900"/>
                </a:lnTo>
                <a:lnTo>
                  <a:pt x="18288000" y="10248900"/>
                </a:lnTo>
                <a:lnTo>
                  <a:pt x="18288000" y="0"/>
                </a:lnTo>
                <a:close/>
              </a:path>
            </a:pathLst>
          </a:custGeom>
          <a:blipFill>
            <a:blip r:embed="rId2">
              <a:alphaModFix amt="28000"/>
            </a:blip>
            <a:stretch>
              <a:fillRect l="0" t="0" r="0" b="0"/>
            </a:stretch>
          </a:blipFill>
        </p:spPr>
      </p:sp>
      <p:sp>
        <p:nvSpPr>
          <p:cNvPr name="Freeform 3" id="3"/>
          <p:cNvSpPr/>
          <p:nvPr/>
        </p:nvSpPr>
        <p:spPr>
          <a:xfrm flipH="false" flipV="false" rot="0">
            <a:off x="1281872" y="175201"/>
            <a:ext cx="7271623" cy="10287000"/>
          </a:xfrm>
          <a:custGeom>
            <a:avLst/>
            <a:gdLst/>
            <a:ahLst/>
            <a:cxnLst/>
            <a:rect r="r" b="b" t="t" l="l"/>
            <a:pathLst>
              <a:path h="10287000" w="7271623">
                <a:moveTo>
                  <a:pt x="0" y="0"/>
                </a:moveTo>
                <a:lnTo>
                  <a:pt x="7271623" y="0"/>
                </a:lnTo>
                <a:lnTo>
                  <a:pt x="7271623" y="10287000"/>
                </a:lnTo>
                <a:lnTo>
                  <a:pt x="0" y="10287000"/>
                </a:lnTo>
                <a:lnTo>
                  <a:pt x="0" y="0"/>
                </a:lnTo>
                <a:close/>
              </a:path>
            </a:pathLst>
          </a:custGeom>
          <a:blipFill>
            <a:blip r:embed="rId3"/>
            <a:stretch>
              <a:fillRect l="0" t="0" r="0" b="0"/>
            </a:stretch>
          </a:blipFill>
        </p:spPr>
      </p:sp>
      <p:sp>
        <p:nvSpPr>
          <p:cNvPr name="Freeform 4" id="4"/>
          <p:cNvSpPr/>
          <p:nvPr/>
        </p:nvSpPr>
        <p:spPr>
          <a:xfrm flipH="false" flipV="false" rot="0">
            <a:off x="5315751" y="321908"/>
            <a:ext cx="7315200" cy="91440"/>
          </a:xfrm>
          <a:custGeom>
            <a:avLst/>
            <a:gdLst/>
            <a:ahLst/>
            <a:cxnLst/>
            <a:rect r="r" b="b" t="t" l="l"/>
            <a:pathLst>
              <a:path h="91440" w="7315200">
                <a:moveTo>
                  <a:pt x="0" y="0"/>
                </a:moveTo>
                <a:lnTo>
                  <a:pt x="7315200" y="0"/>
                </a:lnTo>
                <a:lnTo>
                  <a:pt x="7315200" y="91440"/>
                </a:lnTo>
                <a:lnTo>
                  <a:pt x="0" y="91440"/>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5" id="5"/>
          <p:cNvSpPr/>
          <p:nvPr/>
        </p:nvSpPr>
        <p:spPr>
          <a:xfrm flipH="false" flipV="false" rot="0">
            <a:off x="10436665" y="5319761"/>
            <a:ext cx="6283926" cy="4814555"/>
          </a:xfrm>
          <a:custGeom>
            <a:avLst/>
            <a:gdLst/>
            <a:ahLst/>
            <a:cxnLst/>
            <a:rect r="r" b="b" t="t" l="l"/>
            <a:pathLst>
              <a:path h="4814555" w="6283926">
                <a:moveTo>
                  <a:pt x="0" y="0"/>
                </a:moveTo>
                <a:lnTo>
                  <a:pt x="6283927" y="0"/>
                </a:lnTo>
                <a:lnTo>
                  <a:pt x="6283927" y="4814556"/>
                </a:lnTo>
                <a:lnTo>
                  <a:pt x="0" y="4814556"/>
                </a:lnTo>
                <a:lnTo>
                  <a:pt x="0" y="0"/>
                </a:lnTo>
                <a:close/>
              </a:path>
            </a:pathLst>
          </a:custGeom>
          <a:blipFill>
            <a:blip r:embed="rId6"/>
            <a:stretch>
              <a:fillRect l="0" t="-30846" r="0" b="0"/>
            </a:stretch>
          </a:blipFill>
        </p:spPr>
      </p:sp>
      <p:sp>
        <p:nvSpPr>
          <p:cNvPr name="Freeform 6" id="6"/>
          <p:cNvSpPr/>
          <p:nvPr/>
        </p:nvSpPr>
        <p:spPr>
          <a:xfrm flipH="false" flipV="false" rot="0">
            <a:off x="12742349" y="4151952"/>
            <a:ext cx="2417901" cy="1431599"/>
          </a:xfrm>
          <a:custGeom>
            <a:avLst/>
            <a:gdLst/>
            <a:ahLst/>
            <a:cxnLst/>
            <a:rect r="r" b="b" t="t" l="l"/>
            <a:pathLst>
              <a:path h="1431599" w="2417901">
                <a:moveTo>
                  <a:pt x="0" y="0"/>
                </a:moveTo>
                <a:lnTo>
                  <a:pt x="2417901" y="0"/>
                </a:lnTo>
                <a:lnTo>
                  <a:pt x="2417901" y="1431599"/>
                </a:lnTo>
                <a:lnTo>
                  <a:pt x="0" y="1431599"/>
                </a:lnTo>
                <a:lnTo>
                  <a:pt x="0" y="0"/>
                </a:lnTo>
                <a:close/>
              </a:path>
            </a:pathLst>
          </a:custGeom>
          <a:blipFill>
            <a:blip r:embed="rId7"/>
            <a:stretch>
              <a:fillRect l="0" t="0" r="0" b="0"/>
            </a:stretch>
          </a:blipFill>
        </p:spPr>
      </p:sp>
      <p:sp>
        <p:nvSpPr>
          <p:cNvPr name="TextBox 7" id="7"/>
          <p:cNvSpPr txBox="true"/>
          <p:nvPr/>
        </p:nvSpPr>
        <p:spPr>
          <a:xfrm rot="0">
            <a:off x="12471090" y="108526"/>
            <a:ext cx="5816910" cy="451531"/>
          </a:xfrm>
          <a:prstGeom prst="rect">
            <a:avLst/>
          </a:prstGeom>
        </p:spPr>
        <p:txBody>
          <a:bodyPr anchor="t" rtlCol="false" tIns="0" lIns="0" bIns="0" rIns="0">
            <a:spAutoFit/>
          </a:bodyPr>
          <a:lstStyle/>
          <a:p>
            <a:pPr algn="ctr">
              <a:lnSpc>
                <a:spcPts val="3604"/>
              </a:lnSpc>
            </a:pPr>
            <a:r>
              <a:rPr lang="en-US" sz="2574">
                <a:solidFill>
                  <a:srgbClr val="FFFFFF"/>
                </a:solidFill>
                <a:latin typeface="Optima"/>
                <a:ea typeface="Optima"/>
                <a:cs typeface="Optima"/>
                <a:sym typeface="Optima"/>
              </a:rPr>
              <a:t>SHORT DEVOTIONAL THOUGHTS</a:t>
            </a:r>
          </a:p>
        </p:txBody>
      </p:sp>
      <p:sp>
        <p:nvSpPr>
          <p:cNvPr name="TextBox 8" id="8"/>
          <p:cNvSpPr txBox="true"/>
          <p:nvPr/>
        </p:nvSpPr>
        <p:spPr>
          <a:xfrm rot="0">
            <a:off x="11339265" y="6259826"/>
            <a:ext cx="5004787" cy="2335381"/>
          </a:xfrm>
          <a:prstGeom prst="rect">
            <a:avLst/>
          </a:prstGeom>
        </p:spPr>
        <p:txBody>
          <a:bodyPr anchor="t" rtlCol="false" tIns="0" lIns="0" bIns="0" rIns="0">
            <a:spAutoFit/>
          </a:bodyPr>
          <a:lstStyle/>
          <a:p>
            <a:pPr algn="ctr">
              <a:lnSpc>
                <a:spcPts val="6061"/>
              </a:lnSpc>
            </a:pPr>
            <a:r>
              <a:rPr lang="en-US" sz="5942">
                <a:solidFill>
                  <a:srgbClr val="49634E"/>
                </a:solidFill>
                <a:latin typeface="CG Omega"/>
                <a:ea typeface="CG Omega"/>
                <a:cs typeface="CG Omega"/>
                <a:sym typeface="CG Omega"/>
              </a:rPr>
              <a:t>To Whom Can I Compare My God?</a:t>
            </a:r>
          </a:p>
        </p:txBody>
      </p:sp>
      <p:sp>
        <p:nvSpPr>
          <p:cNvPr name="TextBox 9" id="9"/>
          <p:cNvSpPr txBox="true"/>
          <p:nvPr/>
        </p:nvSpPr>
        <p:spPr>
          <a:xfrm rot="0">
            <a:off x="11965335" y="975409"/>
            <a:ext cx="3476824" cy="1378660"/>
          </a:xfrm>
          <a:prstGeom prst="rect">
            <a:avLst/>
          </a:prstGeom>
        </p:spPr>
        <p:txBody>
          <a:bodyPr anchor="t" rtlCol="false" tIns="0" lIns="0" bIns="0" rIns="0">
            <a:spAutoFit/>
          </a:bodyPr>
          <a:lstStyle/>
          <a:p>
            <a:pPr algn="ctr">
              <a:lnSpc>
                <a:spcPts val="11235"/>
              </a:lnSpc>
              <a:spcBef>
                <a:spcPct val="0"/>
              </a:spcBef>
            </a:pPr>
            <a:r>
              <a:rPr lang="en-US" sz="8025">
                <a:solidFill>
                  <a:srgbClr val="FFFFFF"/>
                </a:solidFill>
                <a:latin typeface="CG Omega"/>
                <a:ea typeface="CG Omega"/>
                <a:cs typeface="CG Omega"/>
                <a:sym typeface="CG Omega"/>
              </a:rPr>
              <a:t>Day 16 </a:t>
            </a:r>
          </a:p>
        </p:txBody>
      </p:sp>
      <p:sp>
        <p:nvSpPr>
          <p:cNvPr name="TextBox 10" id="10"/>
          <p:cNvSpPr txBox="true"/>
          <p:nvPr/>
        </p:nvSpPr>
        <p:spPr>
          <a:xfrm rot="0">
            <a:off x="11179977" y="1876398"/>
            <a:ext cx="5323363" cy="1870963"/>
          </a:xfrm>
          <a:prstGeom prst="rect">
            <a:avLst/>
          </a:prstGeom>
        </p:spPr>
        <p:txBody>
          <a:bodyPr anchor="t" rtlCol="false" tIns="0" lIns="0" bIns="0" rIns="0">
            <a:spAutoFit/>
          </a:bodyPr>
          <a:lstStyle/>
          <a:p>
            <a:pPr algn="ctr">
              <a:lnSpc>
                <a:spcPts val="15342"/>
              </a:lnSpc>
              <a:spcBef>
                <a:spcPct val="0"/>
              </a:spcBef>
            </a:pPr>
            <a:r>
              <a:rPr lang="en-US" sz="10958">
                <a:solidFill>
                  <a:srgbClr val="FFFFFF"/>
                </a:solidFill>
                <a:latin typeface="Mistrully"/>
                <a:ea typeface="Mistrully"/>
                <a:cs typeface="Mistrully"/>
                <a:sym typeface="Mistrully"/>
              </a:rPr>
              <a:t>Psalm 96</a:t>
            </a:r>
          </a:p>
        </p:txBody>
      </p:sp>
    </p:spTree>
  </p:cSld>
  <p:clrMapOvr>
    <a:masterClrMapping/>
  </p:clrMapOvr>
</p:sld>
</file>

<file path=ppt/slides/slide10.xml><?xml version="1.0" encoding="utf-8"?>
<p:sld xmlns:p="http://schemas.openxmlformats.org/presentationml/2006/main" xmlns:a="http://schemas.openxmlformats.org/drawingml/2006/main" xmlns:r="http://schemas.openxmlformats.org/officeDocument/2006/relationships">
  <p:cSld>
    <p:bg>
      <p:bgPr>
        <a:solidFill>
          <a:srgbClr val="49634E"/>
        </a:solidFill>
      </p:bgPr>
    </p:bg>
    <p:spTree>
      <p:nvGrpSpPr>
        <p:cNvPr id="1" name=""/>
        <p:cNvGrpSpPr/>
        <p:nvPr/>
      </p:nvGrpSpPr>
      <p:grpSpPr>
        <a:xfrm>
          <a:off x="0" y="0"/>
          <a:ext cx="0" cy="0"/>
          <a:chOff x="0" y="0"/>
          <a:chExt cx="0" cy="0"/>
        </a:xfrm>
      </p:grpSpPr>
      <p:sp>
        <p:nvSpPr>
          <p:cNvPr name="Freeform 2" id="2"/>
          <p:cNvSpPr/>
          <p:nvPr/>
        </p:nvSpPr>
        <p:spPr>
          <a:xfrm flipH="true" flipV="false" rot="0">
            <a:off x="0" y="0"/>
            <a:ext cx="18288000" cy="10248900"/>
          </a:xfrm>
          <a:custGeom>
            <a:avLst/>
            <a:gdLst/>
            <a:ahLst/>
            <a:cxnLst/>
            <a:rect r="r" b="b" t="t" l="l"/>
            <a:pathLst>
              <a:path h="10248900" w="18288000">
                <a:moveTo>
                  <a:pt x="18288000" y="0"/>
                </a:moveTo>
                <a:lnTo>
                  <a:pt x="0" y="0"/>
                </a:lnTo>
                <a:lnTo>
                  <a:pt x="0" y="10248900"/>
                </a:lnTo>
                <a:lnTo>
                  <a:pt x="18288000" y="10248900"/>
                </a:lnTo>
                <a:lnTo>
                  <a:pt x="18288000" y="0"/>
                </a:lnTo>
                <a:close/>
              </a:path>
            </a:pathLst>
          </a:custGeom>
          <a:blipFill>
            <a:blip r:embed="rId2">
              <a:alphaModFix amt="28000"/>
            </a:blip>
            <a:stretch>
              <a:fillRect l="0" t="0" r="0" b="0"/>
            </a:stretch>
          </a:blipFill>
        </p:spPr>
      </p:sp>
      <p:sp>
        <p:nvSpPr>
          <p:cNvPr name="Freeform 3" id="3"/>
          <p:cNvSpPr/>
          <p:nvPr/>
        </p:nvSpPr>
        <p:spPr>
          <a:xfrm flipH="false" flipV="false" rot="0">
            <a:off x="5315751" y="321908"/>
            <a:ext cx="7315200" cy="91440"/>
          </a:xfrm>
          <a:custGeom>
            <a:avLst/>
            <a:gdLst/>
            <a:ahLst/>
            <a:cxnLst/>
            <a:rect r="r" b="b" t="t" l="l"/>
            <a:pathLst>
              <a:path h="91440" w="7315200">
                <a:moveTo>
                  <a:pt x="0" y="0"/>
                </a:moveTo>
                <a:lnTo>
                  <a:pt x="7315200" y="0"/>
                </a:lnTo>
                <a:lnTo>
                  <a:pt x="7315200" y="91440"/>
                </a:lnTo>
                <a:lnTo>
                  <a:pt x="0" y="91440"/>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TextBox 4" id="4"/>
          <p:cNvSpPr txBox="true"/>
          <p:nvPr/>
        </p:nvSpPr>
        <p:spPr>
          <a:xfrm rot="0">
            <a:off x="12471090" y="108526"/>
            <a:ext cx="5816910" cy="451531"/>
          </a:xfrm>
          <a:prstGeom prst="rect">
            <a:avLst/>
          </a:prstGeom>
        </p:spPr>
        <p:txBody>
          <a:bodyPr anchor="t" rtlCol="false" tIns="0" lIns="0" bIns="0" rIns="0">
            <a:spAutoFit/>
          </a:bodyPr>
          <a:lstStyle/>
          <a:p>
            <a:pPr algn="ctr">
              <a:lnSpc>
                <a:spcPts val="3604"/>
              </a:lnSpc>
            </a:pPr>
            <a:r>
              <a:rPr lang="en-US" sz="2574">
                <a:solidFill>
                  <a:srgbClr val="FFFFFF"/>
                </a:solidFill>
                <a:latin typeface="Optima"/>
                <a:ea typeface="Optima"/>
                <a:cs typeface="Optima"/>
                <a:sym typeface="Optima"/>
              </a:rPr>
              <a:t>SHORT DEVOTIONAL THOUGHTS</a:t>
            </a:r>
          </a:p>
        </p:txBody>
      </p:sp>
      <p:sp>
        <p:nvSpPr>
          <p:cNvPr name="TextBox 5" id="5"/>
          <p:cNvSpPr txBox="true"/>
          <p:nvPr/>
        </p:nvSpPr>
        <p:spPr>
          <a:xfrm rot="0">
            <a:off x="5689280" y="4270443"/>
            <a:ext cx="10658234" cy="1650864"/>
          </a:xfrm>
          <a:prstGeom prst="rect">
            <a:avLst/>
          </a:prstGeom>
        </p:spPr>
        <p:txBody>
          <a:bodyPr anchor="t" rtlCol="false" tIns="0" lIns="0" bIns="0" rIns="0">
            <a:spAutoFit/>
          </a:bodyPr>
          <a:lstStyle/>
          <a:p>
            <a:pPr algn="ctr">
              <a:lnSpc>
                <a:spcPts val="6657"/>
              </a:lnSpc>
              <a:spcBef>
                <a:spcPct val="0"/>
              </a:spcBef>
            </a:pPr>
            <a:r>
              <a:rPr lang="en-US" sz="4755">
                <a:solidFill>
                  <a:srgbClr val="FFFFFF"/>
                </a:solidFill>
                <a:latin typeface="Optima"/>
                <a:ea typeface="Optima"/>
                <a:cs typeface="Optima"/>
                <a:sym typeface="Optima"/>
              </a:rPr>
              <a:t>KEEP LOOKING TO THE WORKS  AND THE LOVE OF OUR CREATOR GOD!</a:t>
            </a:r>
          </a:p>
        </p:txBody>
      </p:sp>
      <p:sp>
        <p:nvSpPr>
          <p:cNvPr name="Freeform 6" id="6"/>
          <p:cNvSpPr/>
          <p:nvPr/>
        </p:nvSpPr>
        <p:spPr>
          <a:xfrm flipH="false" flipV="false" rot="0">
            <a:off x="454995" y="1863709"/>
            <a:ext cx="2496427" cy="1912687"/>
          </a:xfrm>
          <a:custGeom>
            <a:avLst/>
            <a:gdLst/>
            <a:ahLst/>
            <a:cxnLst/>
            <a:rect r="r" b="b" t="t" l="l"/>
            <a:pathLst>
              <a:path h="1912687" w="2496427">
                <a:moveTo>
                  <a:pt x="0" y="0"/>
                </a:moveTo>
                <a:lnTo>
                  <a:pt x="2496427" y="0"/>
                </a:lnTo>
                <a:lnTo>
                  <a:pt x="2496427" y="1912688"/>
                </a:lnTo>
                <a:lnTo>
                  <a:pt x="0" y="1912688"/>
                </a:lnTo>
                <a:lnTo>
                  <a:pt x="0" y="0"/>
                </a:lnTo>
                <a:close/>
              </a:path>
            </a:pathLst>
          </a:custGeom>
          <a:blipFill>
            <a:blip r:embed="rId5"/>
            <a:stretch>
              <a:fillRect l="0" t="-30846" r="0" b="0"/>
            </a:stretch>
          </a:blipFill>
        </p:spPr>
      </p:sp>
      <p:sp>
        <p:nvSpPr>
          <p:cNvPr name="Freeform 7" id="7"/>
          <p:cNvSpPr/>
          <p:nvPr/>
        </p:nvSpPr>
        <p:spPr>
          <a:xfrm flipH="false" flipV="false" rot="0">
            <a:off x="1370978" y="1399772"/>
            <a:ext cx="960564" cy="568734"/>
          </a:xfrm>
          <a:custGeom>
            <a:avLst/>
            <a:gdLst/>
            <a:ahLst/>
            <a:cxnLst/>
            <a:rect r="r" b="b" t="t" l="l"/>
            <a:pathLst>
              <a:path h="568734" w="960564">
                <a:moveTo>
                  <a:pt x="0" y="0"/>
                </a:moveTo>
                <a:lnTo>
                  <a:pt x="960564" y="0"/>
                </a:lnTo>
                <a:lnTo>
                  <a:pt x="960564" y="568734"/>
                </a:lnTo>
                <a:lnTo>
                  <a:pt x="0" y="568734"/>
                </a:lnTo>
                <a:lnTo>
                  <a:pt x="0" y="0"/>
                </a:lnTo>
                <a:close/>
              </a:path>
            </a:pathLst>
          </a:custGeom>
          <a:blipFill>
            <a:blip r:embed="rId6"/>
            <a:stretch>
              <a:fillRect l="0" t="0" r="0" b="0"/>
            </a:stretch>
          </a:blipFill>
        </p:spPr>
      </p:sp>
      <p:sp>
        <p:nvSpPr>
          <p:cNvPr name="TextBox 8" id="8"/>
          <p:cNvSpPr txBox="true"/>
          <p:nvPr/>
        </p:nvSpPr>
        <p:spPr>
          <a:xfrm rot="0">
            <a:off x="813572" y="2320636"/>
            <a:ext cx="1988261" cy="633161"/>
          </a:xfrm>
          <a:prstGeom prst="rect">
            <a:avLst/>
          </a:prstGeom>
        </p:spPr>
        <p:txBody>
          <a:bodyPr anchor="t" rtlCol="false" tIns="0" lIns="0" bIns="0" rIns="0">
            <a:spAutoFit/>
          </a:bodyPr>
          <a:lstStyle/>
          <a:p>
            <a:pPr algn="ctr">
              <a:lnSpc>
                <a:spcPts val="2407"/>
              </a:lnSpc>
            </a:pPr>
            <a:r>
              <a:rPr lang="en-US" sz="2360">
                <a:solidFill>
                  <a:srgbClr val="49634E"/>
                </a:solidFill>
                <a:latin typeface="CG Omega"/>
                <a:ea typeface="CG Omega"/>
                <a:cs typeface="CG Omega"/>
                <a:sym typeface="CG Omega"/>
              </a:rPr>
              <a:t>What is in the Lord’s Hand</a:t>
            </a:r>
          </a:p>
        </p:txBody>
      </p:sp>
      <p:sp>
        <p:nvSpPr>
          <p:cNvPr name="TextBox 9" id="9"/>
          <p:cNvSpPr txBox="true"/>
          <p:nvPr/>
        </p:nvSpPr>
        <p:spPr>
          <a:xfrm rot="0">
            <a:off x="1118253" y="135474"/>
            <a:ext cx="1269322" cy="550050"/>
          </a:xfrm>
          <a:prstGeom prst="rect">
            <a:avLst/>
          </a:prstGeom>
        </p:spPr>
        <p:txBody>
          <a:bodyPr anchor="t" rtlCol="false" tIns="0" lIns="0" bIns="0" rIns="0">
            <a:spAutoFit/>
          </a:bodyPr>
          <a:lstStyle/>
          <a:p>
            <a:pPr algn="ctr">
              <a:lnSpc>
                <a:spcPts val="4463"/>
              </a:lnSpc>
              <a:spcBef>
                <a:spcPct val="0"/>
              </a:spcBef>
            </a:pPr>
            <a:r>
              <a:rPr lang="en-US" sz="3188">
                <a:solidFill>
                  <a:srgbClr val="FFFFFF"/>
                </a:solidFill>
                <a:latin typeface="CG Omega"/>
                <a:ea typeface="CG Omega"/>
                <a:cs typeface="CG Omega"/>
                <a:sym typeface="CG Omega"/>
              </a:rPr>
              <a:t>Day 15</a:t>
            </a:r>
          </a:p>
        </p:txBody>
      </p:sp>
      <p:sp>
        <p:nvSpPr>
          <p:cNvPr name="TextBox 10" id="10"/>
          <p:cNvSpPr txBox="true"/>
          <p:nvPr/>
        </p:nvSpPr>
        <p:spPr>
          <a:xfrm rot="0">
            <a:off x="749167" y="493281"/>
            <a:ext cx="2117072" cy="745758"/>
          </a:xfrm>
          <a:prstGeom prst="rect">
            <a:avLst/>
          </a:prstGeom>
        </p:spPr>
        <p:txBody>
          <a:bodyPr anchor="t" rtlCol="false" tIns="0" lIns="0" bIns="0" rIns="0">
            <a:spAutoFit/>
          </a:bodyPr>
          <a:lstStyle/>
          <a:p>
            <a:pPr algn="ctr">
              <a:lnSpc>
                <a:spcPts val="6095"/>
              </a:lnSpc>
              <a:spcBef>
                <a:spcPct val="0"/>
              </a:spcBef>
            </a:pPr>
            <a:r>
              <a:rPr lang="en-US" sz="4353">
                <a:solidFill>
                  <a:srgbClr val="FFFFFF"/>
                </a:solidFill>
                <a:latin typeface="Mistrully"/>
                <a:ea typeface="Mistrully"/>
                <a:cs typeface="Mistrully"/>
                <a:sym typeface="Mistrully"/>
              </a:rPr>
              <a:t>Psalm 95</a:t>
            </a:r>
          </a:p>
        </p:txBody>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bg>
      <p:bgPr>
        <a:solidFill>
          <a:srgbClr val="49634E"/>
        </a:solidFill>
      </p:bgPr>
    </p:bg>
    <p:spTree>
      <p:nvGrpSpPr>
        <p:cNvPr id="1" name=""/>
        <p:cNvGrpSpPr/>
        <p:nvPr/>
      </p:nvGrpSpPr>
      <p:grpSpPr>
        <a:xfrm>
          <a:off x="0" y="0"/>
          <a:ext cx="0" cy="0"/>
          <a:chOff x="0" y="0"/>
          <a:chExt cx="0" cy="0"/>
        </a:xfrm>
      </p:grpSpPr>
      <p:sp>
        <p:nvSpPr>
          <p:cNvPr name="Freeform 2" id="2"/>
          <p:cNvSpPr/>
          <p:nvPr/>
        </p:nvSpPr>
        <p:spPr>
          <a:xfrm flipH="true" flipV="false" rot="0">
            <a:off x="0" y="0"/>
            <a:ext cx="18288000" cy="10248900"/>
          </a:xfrm>
          <a:custGeom>
            <a:avLst/>
            <a:gdLst/>
            <a:ahLst/>
            <a:cxnLst/>
            <a:rect r="r" b="b" t="t" l="l"/>
            <a:pathLst>
              <a:path h="10248900" w="18288000">
                <a:moveTo>
                  <a:pt x="18288000" y="0"/>
                </a:moveTo>
                <a:lnTo>
                  <a:pt x="0" y="0"/>
                </a:lnTo>
                <a:lnTo>
                  <a:pt x="0" y="10248900"/>
                </a:lnTo>
                <a:lnTo>
                  <a:pt x="18288000" y="10248900"/>
                </a:lnTo>
                <a:lnTo>
                  <a:pt x="18288000" y="0"/>
                </a:lnTo>
                <a:close/>
              </a:path>
            </a:pathLst>
          </a:custGeom>
          <a:blipFill>
            <a:blip r:embed="rId2">
              <a:alphaModFix amt="17000"/>
            </a:blip>
            <a:stretch>
              <a:fillRect l="0" t="0" r="0" b="0"/>
            </a:stretch>
          </a:blipFill>
        </p:spPr>
      </p:sp>
      <p:sp>
        <p:nvSpPr>
          <p:cNvPr name="Freeform 3" id="3"/>
          <p:cNvSpPr/>
          <p:nvPr/>
        </p:nvSpPr>
        <p:spPr>
          <a:xfrm flipH="false" flipV="false" rot="0">
            <a:off x="5315751" y="321908"/>
            <a:ext cx="7315200" cy="91440"/>
          </a:xfrm>
          <a:custGeom>
            <a:avLst/>
            <a:gdLst/>
            <a:ahLst/>
            <a:cxnLst/>
            <a:rect r="r" b="b" t="t" l="l"/>
            <a:pathLst>
              <a:path h="91440" w="7315200">
                <a:moveTo>
                  <a:pt x="0" y="0"/>
                </a:moveTo>
                <a:lnTo>
                  <a:pt x="7315200" y="0"/>
                </a:lnTo>
                <a:lnTo>
                  <a:pt x="7315200" y="91440"/>
                </a:lnTo>
                <a:lnTo>
                  <a:pt x="0" y="91440"/>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TextBox 4" id="4"/>
          <p:cNvSpPr txBox="true"/>
          <p:nvPr/>
        </p:nvSpPr>
        <p:spPr>
          <a:xfrm rot="0">
            <a:off x="12471090" y="108526"/>
            <a:ext cx="5816910" cy="451531"/>
          </a:xfrm>
          <a:prstGeom prst="rect">
            <a:avLst/>
          </a:prstGeom>
        </p:spPr>
        <p:txBody>
          <a:bodyPr anchor="t" rtlCol="false" tIns="0" lIns="0" bIns="0" rIns="0">
            <a:spAutoFit/>
          </a:bodyPr>
          <a:lstStyle/>
          <a:p>
            <a:pPr algn="ctr">
              <a:lnSpc>
                <a:spcPts val="3604"/>
              </a:lnSpc>
            </a:pPr>
            <a:r>
              <a:rPr lang="en-US" sz="2574">
                <a:solidFill>
                  <a:srgbClr val="FFFFFF"/>
                </a:solidFill>
                <a:latin typeface="Optima"/>
                <a:ea typeface="Optima"/>
                <a:cs typeface="Optima"/>
                <a:sym typeface="Optima"/>
              </a:rPr>
              <a:t>SHORT DEVOTIONAL THOUGHTS</a:t>
            </a:r>
          </a:p>
        </p:txBody>
      </p:sp>
      <p:sp>
        <p:nvSpPr>
          <p:cNvPr name="TextBox 5" id="5"/>
          <p:cNvSpPr txBox="true"/>
          <p:nvPr/>
        </p:nvSpPr>
        <p:spPr>
          <a:xfrm rot="0">
            <a:off x="4656720" y="3534942"/>
            <a:ext cx="11552788" cy="3200253"/>
          </a:xfrm>
          <a:prstGeom prst="rect">
            <a:avLst/>
          </a:prstGeom>
        </p:spPr>
        <p:txBody>
          <a:bodyPr anchor="t" rtlCol="false" tIns="0" lIns="0" bIns="0" rIns="0">
            <a:spAutoFit/>
          </a:bodyPr>
          <a:lstStyle/>
          <a:p>
            <a:pPr algn="ctr">
              <a:lnSpc>
                <a:spcPts val="4208"/>
              </a:lnSpc>
              <a:spcBef>
                <a:spcPct val="0"/>
              </a:spcBef>
            </a:pPr>
            <a:r>
              <a:rPr lang="en-US" sz="3005">
                <a:solidFill>
                  <a:srgbClr val="FFFFFF"/>
                </a:solidFill>
                <a:latin typeface="Optima"/>
                <a:ea typeface="Optima"/>
                <a:cs typeface="Optima"/>
                <a:sym typeface="Optima"/>
              </a:rPr>
              <a:t>Psalm 96:4-5</a:t>
            </a:r>
          </a:p>
          <a:p>
            <a:pPr algn="l">
              <a:lnSpc>
                <a:spcPts val="4208"/>
              </a:lnSpc>
              <a:spcBef>
                <a:spcPct val="0"/>
              </a:spcBef>
            </a:pPr>
            <a:r>
              <a:rPr lang="en-US" sz="3005">
                <a:solidFill>
                  <a:srgbClr val="FFFFFF"/>
                </a:solidFill>
                <a:latin typeface="Optima"/>
                <a:ea typeface="Optima"/>
                <a:cs typeface="Optima"/>
                <a:sym typeface="Optima"/>
              </a:rPr>
              <a:t>4</a:t>
            </a:r>
            <a:r>
              <a:rPr lang="en-US" sz="3005">
                <a:solidFill>
                  <a:srgbClr val="FFFFFF"/>
                </a:solidFill>
                <a:latin typeface="Optima"/>
                <a:ea typeface="Optima"/>
                <a:cs typeface="Optima"/>
                <a:sym typeface="Optima"/>
              </a:rPr>
              <a:t> For</a:t>
            </a:r>
            <a:r>
              <a:rPr lang="en-US" sz="3005">
                <a:solidFill>
                  <a:srgbClr val="FFFFFF"/>
                </a:solidFill>
                <a:latin typeface="Optima"/>
                <a:ea typeface="Optima"/>
                <a:cs typeface="Optima"/>
                <a:sym typeface="Optima"/>
              </a:rPr>
              <a:t> the Lord is gre</a:t>
            </a:r>
            <a:r>
              <a:rPr lang="en-US" sz="3005">
                <a:solidFill>
                  <a:srgbClr val="FFFFFF"/>
                </a:solidFill>
                <a:latin typeface="Optima"/>
                <a:ea typeface="Optima"/>
                <a:cs typeface="Optima"/>
                <a:sym typeface="Optima"/>
              </a:rPr>
              <a:t>at, and greatly to be praised: he is to be feared above all gods.</a:t>
            </a:r>
          </a:p>
          <a:p>
            <a:pPr algn="l">
              <a:lnSpc>
                <a:spcPts val="4208"/>
              </a:lnSpc>
              <a:spcBef>
                <a:spcPct val="0"/>
              </a:spcBef>
            </a:pPr>
            <a:r>
              <a:rPr lang="en-US" sz="3005">
                <a:solidFill>
                  <a:srgbClr val="FFFFFF"/>
                </a:solidFill>
                <a:latin typeface="Optima"/>
                <a:ea typeface="Optima"/>
                <a:cs typeface="Optima"/>
                <a:sym typeface="Optima"/>
              </a:rPr>
              <a:t>5 For</a:t>
            </a:r>
            <a:r>
              <a:rPr lang="en-US" sz="3005">
                <a:solidFill>
                  <a:srgbClr val="FFFFFF"/>
                </a:solidFill>
                <a:latin typeface="Optima"/>
                <a:ea typeface="Optima"/>
                <a:cs typeface="Optima"/>
                <a:sym typeface="Optima"/>
              </a:rPr>
              <a:t> all the gods of the nations are idols:</a:t>
            </a:r>
            <a:r>
              <a:rPr lang="en-US" sz="3005">
                <a:solidFill>
                  <a:srgbClr val="FFFFFF"/>
                </a:solidFill>
                <a:latin typeface="Optima"/>
                <a:ea typeface="Optima"/>
                <a:cs typeface="Optima"/>
                <a:sym typeface="Optima"/>
              </a:rPr>
              <a:t> but the Lord made the heavens.</a:t>
            </a:r>
          </a:p>
          <a:p>
            <a:pPr algn="l">
              <a:lnSpc>
                <a:spcPts val="4208"/>
              </a:lnSpc>
              <a:spcBef>
                <a:spcPct val="0"/>
              </a:spcBef>
            </a:pPr>
          </a:p>
        </p:txBody>
      </p:sp>
      <p:sp>
        <p:nvSpPr>
          <p:cNvPr name="TextBox 6" id="6"/>
          <p:cNvSpPr txBox="true"/>
          <p:nvPr/>
        </p:nvSpPr>
        <p:spPr>
          <a:xfrm rot="0">
            <a:off x="3729516" y="1720834"/>
            <a:ext cx="7791592" cy="1232962"/>
          </a:xfrm>
          <a:prstGeom prst="rect">
            <a:avLst/>
          </a:prstGeom>
        </p:spPr>
        <p:txBody>
          <a:bodyPr anchor="t" rtlCol="false" tIns="0" lIns="0" bIns="0" rIns="0">
            <a:spAutoFit/>
          </a:bodyPr>
          <a:lstStyle/>
          <a:p>
            <a:pPr algn="ctr">
              <a:lnSpc>
                <a:spcPts val="10104"/>
              </a:lnSpc>
              <a:spcBef>
                <a:spcPct val="0"/>
              </a:spcBef>
            </a:pPr>
            <a:r>
              <a:rPr lang="en-US" b="true" sz="7217">
                <a:solidFill>
                  <a:srgbClr val="FFFFFF"/>
                </a:solidFill>
                <a:latin typeface="Optima Bold"/>
                <a:ea typeface="Optima Bold"/>
                <a:cs typeface="Optima Bold"/>
                <a:sym typeface="Optima Bold"/>
              </a:rPr>
              <a:t>CREATION VERSES</a:t>
            </a:r>
          </a:p>
        </p:txBody>
      </p:sp>
      <p:sp>
        <p:nvSpPr>
          <p:cNvPr name="Freeform 7" id="7"/>
          <p:cNvSpPr/>
          <p:nvPr/>
        </p:nvSpPr>
        <p:spPr>
          <a:xfrm flipH="false" flipV="false" rot="0">
            <a:off x="454995" y="1863709"/>
            <a:ext cx="2496427" cy="1912687"/>
          </a:xfrm>
          <a:custGeom>
            <a:avLst/>
            <a:gdLst/>
            <a:ahLst/>
            <a:cxnLst/>
            <a:rect r="r" b="b" t="t" l="l"/>
            <a:pathLst>
              <a:path h="1912687" w="2496427">
                <a:moveTo>
                  <a:pt x="0" y="0"/>
                </a:moveTo>
                <a:lnTo>
                  <a:pt x="2496427" y="0"/>
                </a:lnTo>
                <a:lnTo>
                  <a:pt x="2496427" y="1912688"/>
                </a:lnTo>
                <a:lnTo>
                  <a:pt x="0" y="1912688"/>
                </a:lnTo>
                <a:lnTo>
                  <a:pt x="0" y="0"/>
                </a:lnTo>
                <a:close/>
              </a:path>
            </a:pathLst>
          </a:custGeom>
          <a:blipFill>
            <a:blip r:embed="rId5"/>
            <a:stretch>
              <a:fillRect l="0" t="-30846" r="0" b="0"/>
            </a:stretch>
          </a:blipFill>
        </p:spPr>
      </p:sp>
      <p:sp>
        <p:nvSpPr>
          <p:cNvPr name="Freeform 8" id="8"/>
          <p:cNvSpPr/>
          <p:nvPr/>
        </p:nvSpPr>
        <p:spPr>
          <a:xfrm flipH="false" flipV="false" rot="0">
            <a:off x="1370978" y="1399772"/>
            <a:ext cx="960564" cy="568734"/>
          </a:xfrm>
          <a:custGeom>
            <a:avLst/>
            <a:gdLst/>
            <a:ahLst/>
            <a:cxnLst/>
            <a:rect r="r" b="b" t="t" l="l"/>
            <a:pathLst>
              <a:path h="568734" w="960564">
                <a:moveTo>
                  <a:pt x="0" y="0"/>
                </a:moveTo>
                <a:lnTo>
                  <a:pt x="960564" y="0"/>
                </a:lnTo>
                <a:lnTo>
                  <a:pt x="960564" y="568734"/>
                </a:lnTo>
                <a:lnTo>
                  <a:pt x="0" y="568734"/>
                </a:lnTo>
                <a:lnTo>
                  <a:pt x="0" y="0"/>
                </a:lnTo>
                <a:close/>
              </a:path>
            </a:pathLst>
          </a:custGeom>
          <a:blipFill>
            <a:blip r:embed="rId6"/>
            <a:stretch>
              <a:fillRect l="0" t="0" r="0" b="0"/>
            </a:stretch>
          </a:blipFill>
        </p:spPr>
      </p:sp>
      <p:sp>
        <p:nvSpPr>
          <p:cNvPr name="TextBox 9" id="9"/>
          <p:cNvSpPr txBox="true"/>
          <p:nvPr/>
        </p:nvSpPr>
        <p:spPr>
          <a:xfrm rot="0">
            <a:off x="813572" y="2320636"/>
            <a:ext cx="1988261" cy="937046"/>
          </a:xfrm>
          <a:prstGeom prst="rect">
            <a:avLst/>
          </a:prstGeom>
        </p:spPr>
        <p:txBody>
          <a:bodyPr anchor="t" rtlCol="false" tIns="0" lIns="0" bIns="0" rIns="0">
            <a:spAutoFit/>
          </a:bodyPr>
          <a:lstStyle/>
          <a:p>
            <a:pPr algn="ctr">
              <a:lnSpc>
                <a:spcPts val="2407"/>
              </a:lnSpc>
            </a:pPr>
            <a:r>
              <a:rPr lang="en-US" sz="2360">
                <a:solidFill>
                  <a:srgbClr val="49634E"/>
                </a:solidFill>
                <a:latin typeface="CG Omega"/>
                <a:ea typeface="CG Omega"/>
                <a:cs typeface="CG Omega"/>
                <a:sym typeface="CG Omega"/>
              </a:rPr>
              <a:t>To Whom Can I Compare My God?</a:t>
            </a:r>
          </a:p>
        </p:txBody>
      </p:sp>
      <p:sp>
        <p:nvSpPr>
          <p:cNvPr name="TextBox 10" id="10"/>
          <p:cNvSpPr txBox="true"/>
          <p:nvPr/>
        </p:nvSpPr>
        <p:spPr>
          <a:xfrm rot="0">
            <a:off x="1118253" y="135474"/>
            <a:ext cx="1269322" cy="550050"/>
          </a:xfrm>
          <a:prstGeom prst="rect">
            <a:avLst/>
          </a:prstGeom>
        </p:spPr>
        <p:txBody>
          <a:bodyPr anchor="t" rtlCol="false" tIns="0" lIns="0" bIns="0" rIns="0">
            <a:spAutoFit/>
          </a:bodyPr>
          <a:lstStyle/>
          <a:p>
            <a:pPr algn="ctr">
              <a:lnSpc>
                <a:spcPts val="4463"/>
              </a:lnSpc>
              <a:spcBef>
                <a:spcPct val="0"/>
              </a:spcBef>
            </a:pPr>
            <a:r>
              <a:rPr lang="en-US" sz="3188">
                <a:solidFill>
                  <a:srgbClr val="FFFFFF"/>
                </a:solidFill>
                <a:latin typeface="CG Omega"/>
                <a:ea typeface="CG Omega"/>
                <a:cs typeface="CG Omega"/>
                <a:sym typeface="CG Omega"/>
              </a:rPr>
              <a:t>Day 16</a:t>
            </a:r>
          </a:p>
        </p:txBody>
      </p:sp>
      <p:sp>
        <p:nvSpPr>
          <p:cNvPr name="TextBox 11" id="11"/>
          <p:cNvSpPr txBox="true"/>
          <p:nvPr/>
        </p:nvSpPr>
        <p:spPr>
          <a:xfrm rot="0">
            <a:off x="750291" y="493281"/>
            <a:ext cx="2114822" cy="745758"/>
          </a:xfrm>
          <a:prstGeom prst="rect">
            <a:avLst/>
          </a:prstGeom>
        </p:spPr>
        <p:txBody>
          <a:bodyPr anchor="t" rtlCol="false" tIns="0" lIns="0" bIns="0" rIns="0">
            <a:spAutoFit/>
          </a:bodyPr>
          <a:lstStyle/>
          <a:p>
            <a:pPr algn="ctr">
              <a:lnSpc>
                <a:spcPts val="6095"/>
              </a:lnSpc>
              <a:spcBef>
                <a:spcPct val="0"/>
              </a:spcBef>
            </a:pPr>
            <a:r>
              <a:rPr lang="en-US" sz="4353">
                <a:solidFill>
                  <a:srgbClr val="FFFFFF"/>
                </a:solidFill>
                <a:latin typeface="Mistrully"/>
                <a:ea typeface="Mistrully"/>
                <a:cs typeface="Mistrully"/>
                <a:sym typeface="Mistrully"/>
              </a:rPr>
              <a:t>Psalm 96</a:t>
            </a:r>
          </a:p>
        </p:txBody>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bg>
      <p:bgPr>
        <a:solidFill>
          <a:srgbClr val="49634E"/>
        </a:solidFill>
      </p:bgPr>
    </p:bg>
    <p:spTree>
      <p:nvGrpSpPr>
        <p:cNvPr id="1" name=""/>
        <p:cNvGrpSpPr/>
        <p:nvPr/>
      </p:nvGrpSpPr>
      <p:grpSpPr>
        <a:xfrm>
          <a:off x="0" y="0"/>
          <a:ext cx="0" cy="0"/>
          <a:chOff x="0" y="0"/>
          <a:chExt cx="0" cy="0"/>
        </a:xfrm>
      </p:grpSpPr>
      <p:sp>
        <p:nvSpPr>
          <p:cNvPr name="Freeform 2" id="2"/>
          <p:cNvSpPr/>
          <p:nvPr/>
        </p:nvSpPr>
        <p:spPr>
          <a:xfrm flipH="true" flipV="false" rot="0">
            <a:off x="0" y="0"/>
            <a:ext cx="18288000" cy="10248900"/>
          </a:xfrm>
          <a:custGeom>
            <a:avLst/>
            <a:gdLst/>
            <a:ahLst/>
            <a:cxnLst/>
            <a:rect r="r" b="b" t="t" l="l"/>
            <a:pathLst>
              <a:path h="10248900" w="18288000">
                <a:moveTo>
                  <a:pt x="18288000" y="0"/>
                </a:moveTo>
                <a:lnTo>
                  <a:pt x="0" y="0"/>
                </a:lnTo>
                <a:lnTo>
                  <a:pt x="0" y="10248900"/>
                </a:lnTo>
                <a:lnTo>
                  <a:pt x="18288000" y="10248900"/>
                </a:lnTo>
                <a:lnTo>
                  <a:pt x="18288000" y="0"/>
                </a:lnTo>
                <a:close/>
              </a:path>
            </a:pathLst>
          </a:custGeom>
          <a:blipFill>
            <a:blip r:embed="rId2">
              <a:alphaModFix amt="17000"/>
            </a:blip>
            <a:stretch>
              <a:fillRect l="0" t="0" r="0" b="0"/>
            </a:stretch>
          </a:blipFill>
        </p:spPr>
      </p:sp>
      <p:sp>
        <p:nvSpPr>
          <p:cNvPr name="Freeform 3" id="3"/>
          <p:cNvSpPr/>
          <p:nvPr/>
        </p:nvSpPr>
        <p:spPr>
          <a:xfrm flipH="false" flipV="false" rot="0">
            <a:off x="5315751" y="321908"/>
            <a:ext cx="7315200" cy="91440"/>
          </a:xfrm>
          <a:custGeom>
            <a:avLst/>
            <a:gdLst/>
            <a:ahLst/>
            <a:cxnLst/>
            <a:rect r="r" b="b" t="t" l="l"/>
            <a:pathLst>
              <a:path h="91440" w="7315200">
                <a:moveTo>
                  <a:pt x="0" y="0"/>
                </a:moveTo>
                <a:lnTo>
                  <a:pt x="7315200" y="0"/>
                </a:lnTo>
                <a:lnTo>
                  <a:pt x="7315200" y="91440"/>
                </a:lnTo>
                <a:lnTo>
                  <a:pt x="0" y="91440"/>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TextBox 4" id="4"/>
          <p:cNvSpPr txBox="true"/>
          <p:nvPr/>
        </p:nvSpPr>
        <p:spPr>
          <a:xfrm rot="0">
            <a:off x="12471090" y="108526"/>
            <a:ext cx="5816910" cy="451531"/>
          </a:xfrm>
          <a:prstGeom prst="rect">
            <a:avLst/>
          </a:prstGeom>
        </p:spPr>
        <p:txBody>
          <a:bodyPr anchor="t" rtlCol="false" tIns="0" lIns="0" bIns="0" rIns="0">
            <a:spAutoFit/>
          </a:bodyPr>
          <a:lstStyle/>
          <a:p>
            <a:pPr algn="ctr">
              <a:lnSpc>
                <a:spcPts val="3604"/>
              </a:lnSpc>
            </a:pPr>
            <a:r>
              <a:rPr lang="en-US" sz="2574">
                <a:solidFill>
                  <a:srgbClr val="FFFFFF"/>
                </a:solidFill>
                <a:latin typeface="Optima"/>
                <a:ea typeface="Optima"/>
                <a:cs typeface="Optima"/>
                <a:sym typeface="Optima"/>
              </a:rPr>
              <a:t>SHORT DEVOTIONAL THOUGHTS</a:t>
            </a:r>
          </a:p>
        </p:txBody>
      </p:sp>
      <p:sp>
        <p:nvSpPr>
          <p:cNvPr name="TextBox 5" id="5"/>
          <p:cNvSpPr txBox="true"/>
          <p:nvPr/>
        </p:nvSpPr>
        <p:spPr>
          <a:xfrm rot="0">
            <a:off x="5315751" y="3170872"/>
            <a:ext cx="11423965" cy="4535806"/>
          </a:xfrm>
          <a:prstGeom prst="rect">
            <a:avLst/>
          </a:prstGeom>
        </p:spPr>
        <p:txBody>
          <a:bodyPr anchor="t" rtlCol="false" tIns="0" lIns="0" bIns="0" rIns="0">
            <a:spAutoFit/>
          </a:bodyPr>
          <a:lstStyle/>
          <a:p>
            <a:pPr algn="l">
              <a:lnSpc>
                <a:spcPts val="5144"/>
              </a:lnSpc>
              <a:spcBef>
                <a:spcPct val="0"/>
              </a:spcBef>
            </a:pPr>
            <a:r>
              <a:rPr lang="en-US" sz="3674">
                <a:solidFill>
                  <a:srgbClr val="FFFFFF"/>
                </a:solidFill>
                <a:latin typeface="Optima"/>
                <a:ea typeface="Optima"/>
                <a:cs typeface="Optima"/>
                <a:sym typeface="Optima"/>
              </a:rPr>
              <a:t>Psalm 96 reasons w</a:t>
            </a:r>
            <a:r>
              <a:rPr lang="en-US" sz="3674">
                <a:solidFill>
                  <a:srgbClr val="FFFFFF"/>
                </a:solidFill>
                <a:latin typeface="Optima"/>
                <a:ea typeface="Optima"/>
                <a:cs typeface="Optima"/>
                <a:sym typeface="Optima"/>
              </a:rPr>
              <a:t>ith us of the grandest reality that the God who created us and we serve, nothing compares to. </a:t>
            </a:r>
            <a:r>
              <a:rPr lang="en-US" b="true" sz="3674">
                <a:solidFill>
                  <a:srgbClr val="FFFFFF"/>
                </a:solidFill>
                <a:latin typeface="Optima Bold"/>
                <a:ea typeface="Optima Bold"/>
                <a:cs typeface="Optima Bold"/>
                <a:sym typeface="Optima Bold"/>
              </a:rPr>
              <a:t>Nothing compares to His love, His salvation, His law, His justice, His mercy, and His grace. </a:t>
            </a:r>
          </a:p>
          <a:p>
            <a:pPr algn="l">
              <a:lnSpc>
                <a:spcPts val="5144"/>
              </a:lnSpc>
              <a:spcBef>
                <a:spcPct val="0"/>
              </a:spcBef>
            </a:pPr>
          </a:p>
          <a:p>
            <a:pPr algn="l">
              <a:lnSpc>
                <a:spcPts val="5144"/>
              </a:lnSpc>
              <a:spcBef>
                <a:spcPct val="0"/>
              </a:spcBef>
            </a:pPr>
            <a:r>
              <a:rPr lang="en-US" sz="3674">
                <a:solidFill>
                  <a:srgbClr val="FFFFFF"/>
                </a:solidFill>
                <a:latin typeface="Optima"/>
                <a:ea typeface="Optima"/>
                <a:cs typeface="Optima"/>
                <a:sym typeface="Optima"/>
              </a:rPr>
              <a:t>All other gods who claim dominion and rule are only idols. </a:t>
            </a:r>
          </a:p>
        </p:txBody>
      </p:sp>
      <p:sp>
        <p:nvSpPr>
          <p:cNvPr name="TextBox 6" id="6"/>
          <p:cNvSpPr txBox="true"/>
          <p:nvPr/>
        </p:nvSpPr>
        <p:spPr>
          <a:xfrm rot="0">
            <a:off x="9144000" y="1583047"/>
            <a:ext cx="3791245" cy="813487"/>
          </a:xfrm>
          <a:prstGeom prst="rect">
            <a:avLst/>
          </a:prstGeom>
        </p:spPr>
        <p:txBody>
          <a:bodyPr anchor="t" rtlCol="false" tIns="0" lIns="0" bIns="0" rIns="0">
            <a:spAutoFit/>
          </a:bodyPr>
          <a:lstStyle/>
          <a:p>
            <a:pPr algn="ctr">
              <a:lnSpc>
                <a:spcPts val="6657"/>
              </a:lnSpc>
              <a:spcBef>
                <a:spcPct val="0"/>
              </a:spcBef>
            </a:pPr>
            <a:r>
              <a:rPr lang="en-US" b="true" sz="4755">
                <a:solidFill>
                  <a:srgbClr val="FFFFFF"/>
                </a:solidFill>
                <a:latin typeface="Optima Bold"/>
                <a:ea typeface="Optima Bold"/>
                <a:cs typeface="Optima Bold"/>
                <a:sym typeface="Optima Bold"/>
              </a:rPr>
              <a:t>REFLECTIONS</a:t>
            </a:r>
          </a:p>
        </p:txBody>
      </p:sp>
      <p:sp>
        <p:nvSpPr>
          <p:cNvPr name="Freeform 7" id="7"/>
          <p:cNvSpPr/>
          <p:nvPr/>
        </p:nvSpPr>
        <p:spPr>
          <a:xfrm flipH="false" flipV="false" rot="0">
            <a:off x="454995" y="1863709"/>
            <a:ext cx="2496427" cy="1912687"/>
          </a:xfrm>
          <a:custGeom>
            <a:avLst/>
            <a:gdLst/>
            <a:ahLst/>
            <a:cxnLst/>
            <a:rect r="r" b="b" t="t" l="l"/>
            <a:pathLst>
              <a:path h="1912687" w="2496427">
                <a:moveTo>
                  <a:pt x="0" y="0"/>
                </a:moveTo>
                <a:lnTo>
                  <a:pt x="2496427" y="0"/>
                </a:lnTo>
                <a:lnTo>
                  <a:pt x="2496427" y="1912688"/>
                </a:lnTo>
                <a:lnTo>
                  <a:pt x="0" y="1912688"/>
                </a:lnTo>
                <a:lnTo>
                  <a:pt x="0" y="0"/>
                </a:lnTo>
                <a:close/>
              </a:path>
            </a:pathLst>
          </a:custGeom>
          <a:blipFill>
            <a:blip r:embed="rId5"/>
            <a:stretch>
              <a:fillRect l="0" t="-30846" r="0" b="0"/>
            </a:stretch>
          </a:blipFill>
        </p:spPr>
      </p:sp>
      <p:sp>
        <p:nvSpPr>
          <p:cNvPr name="Freeform 8" id="8"/>
          <p:cNvSpPr/>
          <p:nvPr/>
        </p:nvSpPr>
        <p:spPr>
          <a:xfrm flipH="false" flipV="false" rot="0">
            <a:off x="1370978" y="1399772"/>
            <a:ext cx="960564" cy="568734"/>
          </a:xfrm>
          <a:custGeom>
            <a:avLst/>
            <a:gdLst/>
            <a:ahLst/>
            <a:cxnLst/>
            <a:rect r="r" b="b" t="t" l="l"/>
            <a:pathLst>
              <a:path h="568734" w="960564">
                <a:moveTo>
                  <a:pt x="0" y="0"/>
                </a:moveTo>
                <a:lnTo>
                  <a:pt x="960564" y="0"/>
                </a:lnTo>
                <a:lnTo>
                  <a:pt x="960564" y="568734"/>
                </a:lnTo>
                <a:lnTo>
                  <a:pt x="0" y="568734"/>
                </a:lnTo>
                <a:lnTo>
                  <a:pt x="0" y="0"/>
                </a:lnTo>
                <a:close/>
              </a:path>
            </a:pathLst>
          </a:custGeom>
          <a:blipFill>
            <a:blip r:embed="rId6"/>
            <a:stretch>
              <a:fillRect l="0" t="0" r="0" b="0"/>
            </a:stretch>
          </a:blipFill>
        </p:spPr>
      </p:sp>
      <p:sp>
        <p:nvSpPr>
          <p:cNvPr name="TextBox 9" id="9"/>
          <p:cNvSpPr txBox="true"/>
          <p:nvPr/>
        </p:nvSpPr>
        <p:spPr>
          <a:xfrm rot="0">
            <a:off x="813572" y="2320636"/>
            <a:ext cx="1988261" cy="633161"/>
          </a:xfrm>
          <a:prstGeom prst="rect">
            <a:avLst/>
          </a:prstGeom>
        </p:spPr>
        <p:txBody>
          <a:bodyPr anchor="t" rtlCol="false" tIns="0" lIns="0" bIns="0" rIns="0">
            <a:spAutoFit/>
          </a:bodyPr>
          <a:lstStyle/>
          <a:p>
            <a:pPr algn="ctr">
              <a:lnSpc>
                <a:spcPts val="2407"/>
              </a:lnSpc>
            </a:pPr>
            <a:r>
              <a:rPr lang="en-US" sz="2360">
                <a:solidFill>
                  <a:srgbClr val="49634E"/>
                </a:solidFill>
                <a:latin typeface="CG Omega"/>
                <a:ea typeface="CG Omega"/>
                <a:cs typeface="CG Omega"/>
                <a:sym typeface="CG Omega"/>
              </a:rPr>
              <a:t>What is in the Lord’s Hand</a:t>
            </a:r>
          </a:p>
        </p:txBody>
      </p:sp>
      <p:sp>
        <p:nvSpPr>
          <p:cNvPr name="TextBox 10" id="10"/>
          <p:cNvSpPr txBox="true"/>
          <p:nvPr/>
        </p:nvSpPr>
        <p:spPr>
          <a:xfrm rot="0">
            <a:off x="1118253" y="135474"/>
            <a:ext cx="1269322" cy="550050"/>
          </a:xfrm>
          <a:prstGeom prst="rect">
            <a:avLst/>
          </a:prstGeom>
        </p:spPr>
        <p:txBody>
          <a:bodyPr anchor="t" rtlCol="false" tIns="0" lIns="0" bIns="0" rIns="0">
            <a:spAutoFit/>
          </a:bodyPr>
          <a:lstStyle/>
          <a:p>
            <a:pPr algn="ctr">
              <a:lnSpc>
                <a:spcPts val="4463"/>
              </a:lnSpc>
              <a:spcBef>
                <a:spcPct val="0"/>
              </a:spcBef>
            </a:pPr>
            <a:r>
              <a:rPr lang="en-US" sz="3188">
                <a:solidFill>
                  <a:srgbClr val="FFFFFF"/>
                </a:solidFill>
                <a:latin typeface="CG Omega"/>
                <a:ea typeface="CG Omega"/>
                <a:cs typeface="CG Omega"/>
                <a:sym typeface="CG Omega"/>
              </a:rPr>
              <a:t>Day 15</a:t>
            </a:r>
          </a:p>
        </p:txBody>
      </p:sp>
      <p:sp>
        <p:nvSpPr>
          <p:cNvPr name="TextBox 11" id="11"/>
          <p:cNvSpPr txBox="true"/>
          <p:nvPr/>
        </p:nvSpPr>
        <p:spPr>
          <a:xfrm rot="0">
            <a:off x="749167" y="493281"/>
            <a:ext cx="2117072" cy="745758"/>
          </a:xfrm>
          <a:prstGeom prst="rect">
            <a:avLst/>
          </a:prstGeom>
        </p:spPr>
        <p:txBody>
          <a:bodyPr anchor="t" rtlCol="false" tIns="0" lIns="0" bIns="0" rIns="0">
            <a:spAutoFit/>
          </a:bodyPr>
          <a:lstStyle/>
          <a:p>
            <a:pPr algn="ctr">
              <a:lnSpc>
                <a:spcPts val="6095"/>
              </a:lnSpc>
              <a:spcBef>
                <a:spcPct val="0"/>
              </a:spcBef>
            </a:pPr>
            <a:r>
              <a:rPr lang="en-US" sz="4353">
                <a:solidFill>
                  <a:srgbClr val="FFFFFF"/>
                </a:solidFill>
                <a:latin typeface="Mistrully"/>
                <a:ea typeface="Mistrully"/>
                <a:cs typeface="Mistrully"/>
                <a:sym typeface="Mistrully"/>
              </a:rPr>
              <a:t>Psalm 95</a:t>
            </a:r>
          </a:p>
        </p:txBody>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bg>
      <p:bgPr>
        <a:solidFill>
          <a:srgbClr val="49634E"/>
        </a:solidFill>
      </p:bgPr>
    </p:bg>
    <p:spTree>
      <p:nvGrpSpPr>
        <p:cNvPr id="1" name=""/>
        <p:cNvGrpSpPr/>
        <p:nvPr/>
      </p:nvGrpSpPr>
      <p:grpSpPr>
        <a:xfrm>
          <a:off x="0" y="0"/>
          <a:ext cx="0" cy="0"/>
          <a:chOff x="0" y="0"/>
          <a:chExt cx="0" cy="0"/>
        </a:xfrm>
      </p:grpSpPr>
      <p:sp>
        <p:nvSpPr>
          <p:cNvPr name="Freeform 2" id="2"/>
          <p:cNvSpPr/>
          <p:nvPr/>
        </p:nvSpPr>
        <p:spPr>
          <a:xfrm flipH="true" flipV="false" rot="0">
            <a:off x="0" y="0"/>
            <a:ext cx="18288000" cy="10248900"/>
          </a:xfrm>
          <a:custGeom>
            <a:avLst/>
            <a:gdLst/>
            <a:ahLst/>
            <a:cxnLst/>
            <a:rect r="r" b="b" t="t" l="l"/>
            <a:pathLst>
              <a:path h="10248900" w="18288000">
                <a:moveTo>
                  <a:pt x="18288000" y="0"/>
                </a:moveTo>
                <a:lnTo>
                  <a:pt x="0" y="0"/>
                </a:lnTo>
                <a:lnTo>
                  <a:pt x="0" y="10248900"/>
                </a:lnTo>
                <a:lnTo>
                  <a:pt x="18288000" y="10248900"/>
                </a:lnTo>
                <a:lnTo>
                  <a:pt x="18288000" y="0"/>
                </a:lnTo>
                <a:close/>
              </a:path>
            </a:pathLst>
          </a:custGeom>
          <a:blipFill>
            <a:blip r:embed="rId2">
              <a:alphaModFix amt="17000"/>
            </a:blip>
            <a:stretch>
              <a:fillRect l="0" t="0" r="0" b="0"/>
            </a:stretch>
          </a:blipFill>
        </p:spPr>
      </p:sp>
      <p:sp>
        <p:nvSpPr>
          <p:cNvPr name="Freeform 3" id="3"/>
          <p:cNvSpPr/>
          <p:nvPr/>
        </p:nvSpPr>
        <p:spPr>
          <a:xfrm flipH="false" flipV="false" rot="0">
            <a:off x="5315751" y="321908"/>
            <a:ext cx="7315200" cy="91440"/>
          </a:xfrm>
          <a:custGeom>
            <a:avLst/>
            <a:gdLst/>
            <a:ahLst/>
            <a:cxnLst/>
            <a:rect r="r" b="b" t="t" l="l"/>
            <a:pathLst>
              <a:path h="91440" w="7315200">
                <a:moveTo>
                  <a:pt x="0" y="0"/>
                </a:moveTo>
                <a:lnTo>
                  <a:pt x="7315200" y="0"/>
                </a:lnTo>
                <a:lnTo>
                  <a:pt x="7315200" y="91440"/>
                </a:lnTo>
                <a:lnTo>
                  <a:pt x="0" y="91440"/>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TextBox 4" id="4"/>
          <p:cNvSpPr txBox="true"/>
          <p:nvPr/>
        </p:nvSpPr>
        <p:spPr>
          <a:xfrm rot="0">
            <a:off x="12471090" y="108526"/>
            <a:ext cx="5816910" cy="451531"/>
          </a:xfrm>
          <a:prstGeom prst="rect">
            <a:avLst/>
          </a:prstGeom>
        </p:spPr>
        <p:txBody>
          <a:bodyPr anchor="t" rtlCol="false" tIns="0" lIns="0" bIns="0" rIns="0">
            <a:spAutoFit/>
          </a:bodyPr>
          <a:lstStyle/>
          <a:p>
            <a:pPr algn="ctr">
              <a:lnSpc>
                <a:spcPts val="3604"/>
              </a:lnSpc>
            </a:pPr>
            <a:r>
              <a:rPr lang="en-US" sz="2574">
                <a:solidFill>
                  <a:srgbClr val="FFFFFF"/>
                </a:solidFill>
                <a:latin typeface="Optima"/>
                <a:ea typeface="Optima"/>
                <a:cs typeface="Optima"/>
                <a:sym typeface="Optima"/>
              </a:rPr>
              <a:t>SHORT DEVOTIONAL THOUGHTS</a:t>
            </a:r>
          </a:p>
        </p:txBody>
      </p:sp>
      <p:sp>
        <p:nvSpPr>
          <p:cNvPr name="TextBox 5" id="5"/>
          <p:cNvSpPr txBox="true"/>
          <p:nvPr/>
        </p:nvSpPr>
        <p:spPr>
          <a:xfrm rot="0">
            <a:off x="5315751" y="3170872"/>
            <a:ext cx="11423965" cy="2573656"/>
          </a:xfrm>
          <a:prstGeom prst="rect">
            <a:avLst/>
          </a:prstGeom>
        </p:spPr>
        <p:txBody>
          <a:bodyPr anchor="t" rtlCol="false" tIns="0" lIns="0" bIns="0" rIns="0">
            <a:spAutoFit/>
          </a:bodyPr>
          <a:lstStyle/>
          <a:p>
            <a:pPr algn="l">
              <a:lnSpc>
                <a:spcPts val="5144"/>
              </a:lnSpc>
              <a:spcBef>
                <a:spcPct val="0"/>
              </a:spcBef>
            </a:pPr>
            <a:r>
              <a:rPr lang="en-US" sz="3674">
                <a:solidFill>
                  <a:srgbClr val="FFFFFF"/>
                </a:solidFill>
                <a:latin typeface="Optima"/>
                <a:ea typeface="Optima"/>
                <a:cs typeface="Optima"/>
                <a:sym typeface="Optima"/>
              </a:rPr>
              <a:t>T</a:t>
            </a:r>
            <a:r>
              <a:rPr lang="en-US" sz="3674">
                <a:solidFill>
                  <a:srgbClr val="FFFFFF"/>
                </a:solidFill>
                <a:latin typeface="Optima"/>
                <a:ea typeface="Optima"/>
                <a:cs typeface="Optima"/>
                <a:sym typeface="Optima"/>
              </a:rPr>
              <a:t>he psalm brings a direct, to-the-point claim that diminishes and invalidates anyone’s trust in a god, apart from the God who offers salvation to His children. </a:t>
            </a:r>
          </a:p>
          <a:p>
            <a:pPr algn="l">
              <a:lnSpc>
                <a:spcPts val="5144"/>
              </a:lnSpc>
              <a:spcBef>
                <a:spcPct val="0"/>
              </a:spcBef>
            </a:pPr>
          </a:p>
        </p:txBody>
      </p:sp>
      <p:sp>
        <p:nvSpPr>
          <p:cNvPr name="TextBox 6" id="6"/>
          <p:cNvSpPr txBox="true"/>
          <p:nvPr/>
        </p:nvSpPr>
        <p:spPr>
          <a:xfrm rot="0">
            <a:off x="9144000" y="1583047"/>
            <a:ext cx="3791245" cy="813487"/>
          </a:xfrm>
          <a:prstGeom prst="rect">
            <a:avLst/>
          </a:prstGeom>
        </p:spPr>
        <p:txBody>
          <a:bodyPr anchor="t" rtlCol="false" tIns="0" lIns="0" bIns="0" rIns="0">
            <a:spAutoFit/>
          </a:bodyPr>
          <a:lstStyle/>
          <a:p>
            <a:pPr algn="ctr">
              <a:lnSpc>
                <a:spcPts val="6657"/>
              </a:lnSpc>
              <a:spcBef>
                <a:spcPct val="0"/>
              </a:spcBef>
            </a:pPr>
            <a:r>
              <a:rPr lang="en-US" b="true" sz="4755">
                <a:solidFill>
                  <a:srgbClr val="FFFFFF"/>
                </a:solidFill>
                <a:latin typeface="Optima Bold"/>
                <a:ea typeface="Optima Bold"/>
                <a:cs typeface="Optima Bold"/>
                <a:sym typeface="Optima Bold"/>
              </a:rPr>
              <a:t>REFLECTIONS</a:t>
            </a:r>
          </a:p>
        </p:txBody>
      </p:sp>
      <p:sp>
        <p:nvSpPr>
          <p:cNvPr name="Freeform 7" id="7"/>
          <p:cNvSpPr/>
          <p:nvPr/>
        </p:nvSpPr>
        <p:spPr>
          <a:xfrm flipH="false" flipV="false" rot="0">
            <a:off x="454995" y="1863709"/>
            <a:ext cx="2496427" cy="1912687"/>
          </a:xfrm>
          <a:custGeom>
            <a:avLst/>
            <a:gdLst/>
            <a:ahLst/>
            <a:cxnLst/>
            <a:rect r="r" b="b" t="t" l="l"/>
            <a:pathLst>
              <a:path h="1912687" w="2496427">
                <a:moveTo>
                  <a:pt x="0" y="0"/>
                </a:moveTo>
                <a:lnTo>
                  <a:pt x="2496427" y="0"/>
                </a:lnTo>
                <a:lnTo>
                  <a:pt x="2496427" y="1912688"/>
                </a:lnTo>
                <a:lnTo>
                  <a:pt x="0" y="1912688"/>
                </a:lnTo>
                <a:lnTo>
                  <a:pt x="0" y="0"/>
                </a:lnTo>
                <a:close/>
              </a:path>
            </a:pathLst>
          </a:custGeom>
          <a:blipFill>
            <a:blip r:embed="rId5"/>
            <a:stretch>
              <a:fillRect l="0" t="-30846" r="0" b="0"/>
            </a:stretch>
          </a:blipFill>
        </p:spPr>
      </p:sp>
      <p:sp>
        <p:nvSpPr>
          <p:cNvPr name="Freeform 8" id="8"/>
          <p:cNvSpPr/>
          <p:nvPr/>
        </p:nvSpPr>
        <p:spPr>
          <a:xfrm flipH="false" flipV="false" rot="0">
            <a:off x="1370978" y="1399772"/>
            <a:ext cx="960564" cy="568734"/>
          </a:xfrm>
          <a:custGeom>
            <a:avLst/>
            <a:gdLst/>
            <a:ahLst/>
            <a:cxnLst/>
            <a:rect r="r" b="b" t="t" l="l"/>
            <a:pathLst>
              <a:path h="568734" w="960564">
                <a:moveTo>
                  <a:pt x="0" y="0"/>
                </a:moveTo>
                <a:lnTo>
                  <a:pt x="960564" y="0"/>
                </a:lnTo>
                <a:lnTo>
                  <a:pt x="960564" y="568734"/>
                </a:lnTo>
                <a:lnTo>
                  <a:pt x="0" y="568734"/>
                </a:lnTo>
                <a:lnTo>
                  <a:pt x="0" y="0"/>
                </a:lnTo>
                <a:close/>
              </a:path>
            </a:pathLst>
          </a:custGeom>
          <a:blipFill>
            <a:blip r:embed="rId6"/>
            <a:stretch>
              <a:fillRect l="0" t="0" r="0" b="0"/>
            </a:stretch>
          </a:blipFill>
        </p:spPr>
      </p:sp>
      <p:sp>
        <p:nvSpPr>
          <p:cNvPr name="TextBox 9" id="9"/>
          <p:cNvSpPr txBox="true"/>
          <p:nvPr/>
        </p:nvSpPr>
        <p:spPr>
          <a:xfrm rot="0">
            <a:off x="813572" y="2320636"/>
            <a:ext cx="1988261" cy="633161"/>
          </a:xfrm>
          <a:prstGeom prst="rect">
            <a:avLst/>
          </a:prstGeom>
        </p:spPr>
        <p:txBody>
          <a:bodyPr anchor="t" rtlCol="false" tIns="0" lIns="0" bIns="0" rIns="0">
            <a:spAutoFit/>
          </a:bodyPr>
          <a:lstStyle/>
          <a:p>
            <a:pPr algn="ctr">
              <a:lnSpc>
                <a:spcPts val="2407"/>
              </a:lnSpc>
            </a:pPr>
            <a:r>
              <a:rPr lang="en-US" sz="2360">
                <a:solidFill>
                  <a:srgbClr val="49634E"/>
                </a:solidFill>
                <a:latin typeface="CG Omega"/>
                <a:ea typeface="CG Omega"/>
                <a:cs typeface="CG Omega"/>
                <a:sym typeface="CG Omega"/>
              </a:rPr>
              <a:t>What is in the Lord’s Hand</a:t>
            </a:r>
          </a:p>
        </p:txBody>
      </p:sp>
      <p:sp>
        <p:nvSpPr>
          <p:cNvPr name="TextBox 10" id="10"/>
          <p:cNvSpPr txBox="true"/>
          <p:nvPr/>
        </p:nvSpPr>
        <p:spPr>
          <a:xfrm rot="0">
            <a:off x="1118253" y="135474"/>
            <a:ext cx="1269322" cy="550050"/>
          </a:xfrm>
          <a:prstGeom prst="rect">
            <a:avLst/>
          </a:prstGeom>
        </p:spPr>
        <p:txBody>
          <a:bodyPr anchor="t" rtlCol="false" tIns="0" lIns="0" bIns="0" rIns="0">
            <a:spAutoFit/>
          </a:bodyPr>
          <a:lstStyle/>
          <a:p>
            <a:pPr algn="ctr">
              <a:lnSpc>
                <a:spcPts val="4463"/>
              </a:lnSpc>
              <a:spcBef>
                <a:spcPct val="0"/>
              </a:spcBef>
            </a:pPr>
            <a:r>
              <a:rPr lang="en-US" sz="3188">
                <a:solidFill>
                  <a:srgbClr val="FFFFFF"/>
                </a:solidFill>
                <a:latin typeface="CG Omega"/>
                <a:ea typeface="CG Omega"/>
                <a:cs typeface="CG Omega"/>
                <a:sym typeface="CG Omega"/>
              </a:rPr>
              <a:t>Day 15</a:t>
            </a:r>
          </a:p>
        </p:txBody>
      </p:sp>
      <p:sp>
        <p:nvSpPr>
          <p:cNvPr name="TextBox 11" id="11"/>
          <p:cNvSpPr txBox="true"/>
          <p:nvPr/>
        </p:nvSpPr>
        <p:spPr>
          <a:xfrm rot="0">
            <a:off x="749167" y="493281"/>
            <a:ext cx="2117072" cy="745758"/>
          </a:xfrm>
          <a:prstGeom prst="rect">
            <a:avLst/>
          </a:prstGeom>
        </p:spPr>
        <p:txBody>
          <a:bodyPr anchor="t" rtlCol="false" tIns="0" lIns="0" bIns="0" rIns="0">
            <a:spAutoFit/>
          </a:bodyPr>
          <a:lstStyle/>
          <a:p>
            <a:pPr algn="ctr">
              <a:lnSpc>
                <a:spcPts val="6095"/>
              </a:lnSpc>
              <a:spcBef>
                <a:spcPct val="0"/>
              </a:spcBef>
            </a:pPr>
            <a:r>
              <a:rPr lang="en-US" sz="4353">
                <a:solidFill>
                  <a:srgbClr val="FFFFFF"/>
                </a:solidFill>
                <a:latin typeface="Mistrully"/>
                <a:ea typeface="Mistrully"/>
                <a:cs typeface="Mistrully"/>
                <a:sym typeface="Mistrully"/>
              </a:rPr>
              <a:t>Psalm 95</a:t>
            </a:r>
          </a:p>
        </p:txBody>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bg>
      <p:bgPr>
        <a:solidFill>
          <a:srgbClr val="49634E"/>
        </a:solidFill>
      </p:bgPr>
    </p:bg>
    <p:spTree>
      <p:nvGrpSpPr>
        <p:cNvPr id="1" name=""/>
        <p:cNvGrpSpPr/>
        <p:nvPr/>
      </p:nvGrpSpPr>
      <p:grpSpPr>
        <a:xfrm>
          <a:off x="0" y="0"/>
          <a:ext cx="0" cy="0"/>
          <a:chOff x="0" y="0"/>
          <a:chExt cx="0" cy="0"/>
        </a:xfrm>
      </p:grpSpPr>
      <p:sp>
        <p:nvSpPr>
          <p:cNvPr name="Freeform 2" id="2"/>
          <p:cNvSpPr/>
          <p:nvPr/>
        </p:nvSpPr>
        <p:spPr>
          <a:xfrm flipH="true" flipV="false" rot="0">
            <a:off x="0" y="0"/>
            <a:ext cx="18288000" cy="10248900"/>
          </a:xfrm>
          <a:custGeom>
            <a:avLst/>
            <a:gdLst/>
            <a:ahLst/>
            <a:cxnLst/>
            <a:rect r="r" b="b" t="t" l="l"/>
            <a:pathLst>
              <a:path h="10248900" w="18288000">
                <a:moveTo>
                  <a:pt x="18288000" y="0"/>
                </a:moveTo>
                <a:lnTo>
                  <a:pt x="0" y="0"/>
                </a:lnTo>
                <a:lnTo>
                  <a:pt x="0" y="10248900"/>
                </a:lnTo>
                <a:lnTo>
                  <a:pt x="18288000" y="10248900"/>
                </a:lnTo>
                <a:lnTo>
                  <a:pt x="18288000" y="0"/>
                </a:lnTo>
                <a:close/>
              </a:path>
            </a:pathLst>
          </a:custGeom>
          <a:blipFill>
            <a:blip r:embed="rId2">
              <a:alphaModFix amt="17000"/>
            </a:blip>
            <a:stretch>
              <a:fillRect l="0" t="0" r="0" b="0"/>
            </a:stretch>
          </a:blipFill>
        </p:spPr>
      </p:sp>
      <p:sp>
        <p:nvSpPr>
          <p:cNvPr name="Freeform 3" id="3"/>
          <p:cNvSpPr/>
          <p:nvPr/>
        </p:nvSpPr>
        <p:spPr>
          <a:xfrm flipH="false" flipV="false" rot="0">
            <a:off x="5315751" y="321908"/>
            <a:ext cx="7315200" cy="91440"/>
          </a:xfrm>
          <a:custGeom>
            <a:avLst/>
            <a:gdLst/>
            <a:ahLst/>
            <a:cxnLst/>
            <a:rect r="r" b="b" t="t" l="l"/>
            <a:pathLst>
              <a:path h="91440" w="7315200">
                <a:moveTo>
                  <a:pt x="0" y="0"/>
                </a:moveTo>
                <a:lnTo>
                  <a:pt x="7315200" y="0"/>
                </a:lnTo>
                <a:lnTo>
                  <a:pt x="7315200" y="91440"/>
                </a:lnTo>
                <a:lnTo>
                  <a:pt x="0" y="91440"/>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TextBox 4" id="4"/>
          <p:cNvSpPr txBox="true"/>
          <p:nvPr/>
        </p:nvSpPr>
        <p:spPr>
          <a:xfrm rot="0">
            <a:off x="12471090" y="108526"/>
            <a:ext cx="5816910" cy="451531"/>
          </a:xfrm>
          <a:prstGeom prst="rect">
            <a:avLst/>
          </a:prstGeom>
        </p:spPr>
        <p:txBody>
          <a:bodyPr anchor="t" rtlCol="false" tIns="0" lIns="0" bIns="0" rIns="0">
            <a:spAutoFit/>
          </a:bodyPr>
          <a:lstStyle/>
          <a:p>
            <a:pPr algn="ctr">
              <a:lnSpc>
                <a:spcPts val="3604"/>
              </a:lnSpc>
            </a:pPr>
            <a:r>
              <a:rPr lang="en-US" sz="2574">
                <a:solidFill>
                  <a:srgbClr val="FFFFFF"/>
                </a:solidFill>
                <a:latin typeface="Optima"/>
                <a:ea typeface="Optima"/>
                <a:cs typeface="Optima"/>
                <a:sym typeface="Optima"/>
              </a:rPr>
              <a:t>SHORT DEVOTIONAL THOUGHTS</a:t>
            </a:r>
          </a:p>
        </p:txBody>
      </p:sp>
      <p:sp>
        <p:nvSpPr>
          <p:cNvPr name="TextBox 5" id="5"/>
          <p:cNvSpPr txBox="true"/>
          <p:nvPr/>
        </p:nvSpPr>
        <p:spPr>
          <a:xfrm rot="0">
            <a:off x="5315751" y="3170872"/>
            <a:ext cx="11423965" cy="4545331"/>
          </a:xfrm>
          <a:prstGeom prst="rect">
            <a:avLst/>
          </a:prstGeom>
        </p:spPr>
        <p:txBody>
          <a:bodyPr anchor="t" rtlCol="false" tIns="0" lIns="0" bIns="0" rIns="0">
            <a:spAutoFit/>
          </a:bodyPr>
          <a:lstStyle/>
          <a:p>
            <a:pPr algn="l">
              <a:lnSpc>
                <a:spcPts val="5144"/>
              </a:lnSpc>
              <a:spcBef>
                <a:spcPct val="0"/>
              </a:spcBef>
            </a:pPr>
            <a:r>
              <a:rPr lang="en-US" sz="3674">
                <a:solidFill>
                  <a:srgbClr val="FFFFFF"/>
                </a:solidFill>
                <a:latin typeface="Optima"/>
                <a:ea typeface="Optima"/>
                <a:cs typeface="Optima"/>
                <a:sym typeface="Optima"/>
              </a:rPr>
              <a:t>One </a:t>
            </a:r>
            <a:r>
              <a:rPr lang="en-US" sz="3674">
                <a:solidFill>
                  <a:srgbClr val="FFFFFF"/>
                </a:solidFill>
                <a:latin typeface="Optima"/>
                <a:ea typeface="Optima"/>
                <a:cs typeface="Optima"/>
                <a:sym typeface="Optima"/>
              </a:rPr>
              <a:t>thing that is striking in the Psalm is how the Psalmist reasons for God’s lone existence as the only true and majestic God. </a:t>
            </a:r>
          </a:p>
          <a:p>
            <a:pPr algn="l">
              <a:lnSpc>
                <a:spcPts val="5144"/>
              </a:lnSpc>
              <a:spcBef>
                <a:spcPct val="0"/>
              </a:spcBef>
            </a:pPr>
          </a:p>
          <a:p>
            <a:pPr algn="ctr">
              <a:lnSpc>
                <a:spcPts val="5144"/>
              </a:lnSpc>
              <a:spcBef>
                <a:spcPct val="0"/>
              </a:spcBef>
            </a:pPr>
            <a:r>
              <a:rPr lang="en-US" b="true" sz="3674">
                <a:solidFill>
                  <a:srgbClr val="F6EC6E"/>
                </a:solidFill>
                <a:latin typeface="Optima Bold"/>
                <a:ea typeface="Optima Bold"/>
                <a:cs typeface="Optima Bold"/>
                <a:sym typeface="Optima Bold"/>
              </a:rPr>
              <a:t>He is not better, He is not above, and He is not the best, HE IS THE ONLY GOD, and nothing can compare to who He is. There is no other God. </a:t>
            </a:r>
          </a:p>
        </p:txBody>
      </p:sp>
      <p:sp>
        <p:nvSpPr>
          <p:cNvPr name="TextBox 6" id="6"/>
          <p:cNvSpPr txBox="true"/>
          <p:nvPr/>
        </p:nvSpPr>
        <p:spPr>
          <a:xfrm rot="0">
            <a:off x="9144000" y="1583047"/>
            <a:ext cx="3791245" cy="813487"/>
          </a:xfrm>
          <a:prstGeom prst="rect">
            <a:avLst/>
          </a:prstGeom>
        </p:spPr>
        <p:txBody>
          <a:bodyPr anchor="t" rtlCol="false" tIns="0" lIns="0" bIns="0" rIns="0">
            <a:spAutoFit/>
          </a:bodyPr>
          <a:lstStyle/>
          <a:p>
            <a:pPr algn="ctr">
              <a:lnSpc>
                <a:spcPts val="6657"/>
              </a:lnSpc>
              <a:spcBef>
                <a:spcPct val="0"/>
              </a:spcBef>
            </a:pPr>
            <a:r>
              <a:rPr lang="en-US" b="true" sz="4755">
                <a:solidFill>
                  <a:srgbClr val="FFFFFF"/>
                </a:solidFill>
                <a:latin typeface="Optima Bold"/>
                <a:ea typeface="Optima Bold"/>
                <a:cs typeface="Optima Bold"/>
                <a:sym typeface="Optima Bold"/>
              </a:rPr>
              <a:t>REFLECTIONS</a:t>
            </a:r>
          </a:p>
        </p:txBody>
      </p:sp>
      <p:sp>
        <p:nvSpPr>
          <p:cNvPr name="Freeform 7" id="7"/>
          <p:cNvSpPr/>
          <p:nvPr/>
        </p:nvSpPr>
        <p:spPr>
          <a:xfrm flipH="false" flipV="false" rot="0">
            <a:off x="454995" y="1863709"/>
            <a:ext cx="2496427" cy="1912687"/>
          </a:xfrm>
          <a:custGeom>
            <a:avLst/>
            <a:gdLst/>
            <a:ahLst/>
            <a:cxnLst/>
            <a:rect r="r" b="b" t="t" l="l"/>
            <a:pathLst>
              <a:path h="1912687" w="2496427">
                <a:moveTo>
                  <a:pt x="0" y="0"/>
                </a:moveTo>
                <a:lnTo>
                  <a:pt x="2496427" y="0"/>
                </a:lnTo>
                <a:lnTo>
                  <a:pt x="2496427" y="1912688"/>
                </a:lnTo>
                <a:lnTo>
                  <a:pt x="0" y="1912688"/>
                </a:lnTo>
                <a:lnTo>
                  <a:pt x="0" y="0"/>
                </a:lnTo>
                <a:close/>
              </a:path>
            </a:pathLst>
          </a:custGeom>
          <a:blipFill>
            <a:blip r:embed="rId5"/>
            <a:stretch>
              <a:fillRect l="0" t="-30846" r="0" b="0"/>
            </a:stretch>
          </a:blipFill>
        </p:spPr>
      </p:sp>
      <p:sp>
        <p:nvSpPr>
          <p:cNvPr name="Freeform 8" id="8"/>
          <p:cNvSpPr/>
          <p:nvPr/>
        </p:nvSpPr>
        <p:spPr>
          <a:xfrm flipH="false" flipV="false" rot="0">
            <a:off x="1370978" y="1399772"/>
            <a:ext cx="960564" cy="568734"/>
          </a:xfrm>
          <a:custGeom>
            <a:avLst/>
            <a:gdLst/>
            <a:ahLst/>
            <a:cxnLst/>
            <a:rect r="r" b="b" t="t" l="l"/>
            <a:pathLst>
              <a:path h="568734" w="960564">
                <a:moveTo>
                  <a:pt x="0" y="0"/>
                </a:moveTo>
                <a:lnTo>
                  <a:pt x="960564" y="0"/>
                </a:lnTo>
                <a:lnTo>
                  <a:pt x="960564" y="568734"/>
                </a:lnTo>
                <a:lnTo>
                  <a:pt x="0" y="568734"/>
                </a:lnTo>
                <a:lnTo>
                  <a:pt x="0" y="0"/>
                </a:lnTo>
                <a:close/>
              </a:path>
            </a:pathLst>
          </a:custGeom>
          <a:blipFill>
            <a:blip r:embed="rId6"/>
            <a:stretch>
              <a:fillRect l="0" t="0" r="0" b="0"/>
            </a:stretch>
          </a:blipFill>
        </p:spPr>
      </p:sp>
      <p:sp>
        <p:nvSpPr>
          <p:cNvPr name="TextBox 9" id="9"/>
          <p:cNvSpPr txBox="true"/>
          <p:nvPr/>
        </p:nvSpPr>
        <p:spPr>
          <a:xfrm rot="0">
            <a:off x="813572" y="2320636"/>
            <a:ext cx="1988261" cy="633161"/>
          </a:xfrm>
          <a:prstGeom prst="rect">
            <a:avLst/>
          </a:prstGeom>
        </p:spPr>
        <p:txBody>
          <a:bodyPr anchor="t" rtlCol="false" tIns="0" lIns="0" bIns="0" rIns="0">
            <a:spAutoFit/>
          </a:bodyPr>
          <a:lstStyle/>
          <a:p>
            <a:pPr algn="ctr">
              <a:lnSpc>
                <a:spcPts val="2407"/>
              </a:lnSpc>
            </a:pPr>
            <a:r>
              <a:rPr lang="en-US" sz="2360">
                <a:solidFill>
                  <a:srgbClr val="49634E"/>
                </a:solidFill>
                <a:latin typeface="CG Omega"/>
                <a:ea typeface="CG Omega"/>
                <a:cs typeface="CG Omega"/>
                <a:sym typeface="CG Omega"/>
              </a:rPr>
              <a:t>What is in the Lord’s Hand</a:t>
            </a:r>
          </a:p>
        </p:txBody>
      </p:sp>
      <p:sp>
        <p:nvSpPr>
          <p:cNvPr name="TextBox 10" id="10"/>
          <p:cNvSpPr txBox="true"/>
          <p:nvPr/>
        </p:nvSpPr>
        <p:spPr>
          <a:xfrm rot="0">
            <a:off x="1118253" y="135474"/>
            <a:ext cx="1269322" cy="550050"/>
          </a:xfrm>
          <a:prstGeom prst="rect">
            <a:avLst/>
          </a:prstGeom>
        </p:spPr>
        <p:txBody>
          <a:bodyPr anchor="t" rtlCol="false" tIns="0" lIns="0" bIns="0" rIns="0">
            <a:spAutoFit/>
          </a:bodyPr>
          <a:lstStyle/>
          <a:p>
            <a:pPr algn="ctr">
              <a:lnSpc>
                <a:spcPts val="4463"/>
              </a:lnSpc>
              <a:spcBef>
                <a:spcPct val="0"/>
              </a:spcBef>
            </a:pPr>
            <a:r>
              <a:rPr lang="en-US" sz="3188">
                <a:solidFill>
                  <a:srgbClr val="FFFFFF"/>
                </a:solidFill>
                <a:latin typeface="CG Omega"/>
                <a:ea typeface="CG Omega"/>
                <a:cs typeface="CG Omega"/>
                <a:sym typeface="CG Omega"/>
              </a:rPr>
              <a:t>Day 15</a:t>
            </a:r>
          </a:p>
        </p:txBody>
      </p:sp>
      <p:sp>
        <p:nvSpPr>
          <p:cNvPr name="TextBox 11" id="11"/>
          <p:cNvSpPr txBox="true"/>
          <p:nvPr/>
        </p:nvSpPr>
        <p:spPr>
          <a:xfrm rot="0">
            <a:off x="749167" y="493281"/>
            <a:ext cx="2117072" cy="745758"/>
          </a:xfrm>
          <a:prstGeom prst="rect">
            <a:avLst/>
          </a:prstGeom>
        </p:spPr>
        <p:txBody>
          <a:bodyPr anchor="t" rtlCol="false" tIns="0" lIns="0" bIns="0" rIns="0">
            <a:spAutoFit/>
          </a:bodyPr>
          <a:lstStyle/>
          <a:p>
            <a:pPr algn="ctr">
              <a:lnSpc>
                <a:spcPts val="6095"/>
              </a:lnSpc>
              <a:spcBef>
                <a:spcPct val="0"/>
              </a:spcBef>
            </a:pPr>
            <a:r>
              <a:rPr lang="en-US" sz="4353">
                <a:solidFill>
                  <a:srgbClr val="FFFFFF"/>
                </a:solidFill>
                <a:latin typeface="Mistrully"/>
                <a:ea typeface="Mistrully"/>
                <a:cs typeface="Mistrully"/>
                <a:sym typeface="Mistrully"/>
              </a:rPr>
              <a:t>Psalm 95</a:t>
            </a:r>
          </a:p>
        </p:txBody>
      </p:sp>
    </p:spTree>
  </p:cSld>
  <p:clrMapOvr>
    <a:masterClrMapping/>
  </p:clrMapOvr>
</p:sld>
</file>

<file path=ppt/slides/slide6.xml><?xml version="1.0" encoding="utf-8"?>
<p:sld xmlns:p="http://schemas.openxmlformats.org/presentationml/2006/main" xmlns:a="http://schemas.openxmlformats.org/drawingml/2006/main" xmlns:r="http://schemas.openxmlformats.org/officeDocument/2006/relationships">
  <p:cSld>
    <p:bg>
      <p:bgPr>
        <a:solidFill>
          <a:srgbClr val="49634E"/>
        </a:solidFill>
      </p:bgPr>
    </p:bg>
    <p:spTree>
      <p:nvGrpSpPr>
        <p:cNvPr id="1" name=""/>
        <p:cNvGrpSpPr/>
        <p:nvPr/>
      </p:nvGrpSpPr>
      <p:grpSpPr>
        <a:xfrm>
          <a:off x="0" y="0"/>
          <a:ext cx="0" cy="0"/>
          <a:chOff x="0" y="0"/>
          <a:chExt cx="0" cy="0"/>
        </a:xfrm>
      </p:grpSpPr>
      <p:sp>
        <p:nvSpPr>
          <p:cNvPr name="Freeform 2" id="2"/>
          <p:cNvSpPr/>
          <p:nvPr/>
        </p:nvSpPr>
        <p:spPr>
          <a:xfrm flipH="true" flipV="false" rot="0">
            <a:off x="0" y="0"/>
            <a:ext cx="18288000" cy="10248900"/>
          </a:xfrm>
          <a:custGeom>
            <a:avLst/>
            <a:gdLst/>
            <a:ahLst/>
            <a:cxnLst/>
            <a:rect r="r" b="b" t="t" l="l"/>
            <a:pathLst>
              <a:path h="10248900" w="18288000">
                <a:moveTo>
                  <a:pt x="18288000" y="0"/>
                </a:moveTo>
                <a:lnTo>
                  <a:pt x="0" y="0"/>
                </a:lnTo>
                <a:lnTo>
                  <a:pt x="0" y="10248900"/>
                </a:lnTo>
                <a:lnTo>
                  <a:pt x="18288000" y="10248900"/>
                </a:lnTo>
                <a:lnTo>
                  <a:pt x="18288000" y="0"/>
                </a:lnTo>
                <a:close/>
              </a:path>
            </a:pathLst>
          </a:custGeom>
          <a:blipFill>
            <a:blip r:embed="rId2">
              <a:alphaModFix amt="17000"/>
            </a:blip>
            <a:stretch>
              <a:fillRect l="0" t="0" r="0" b="0"/>
            </a:stretch>
          </a:blipFill>
        </p:spPr>
      </p:sp>
      <p:sp>
        <p:nvSpPr>
          <p:cNvPr name="Freeform 3" id="3"/>
          <p:cNvSpPr/>
          <p:nvPr/>
        </p:nvSpPr>
        <p:spPr>
          <a:xfrm flipH="false" flipV="false" rot="0">
            <a:off x="5315751" y="321908"/>
            <a:ext cx="7315200" cy="91440"/>
          </a:xfrm>
          <a:custGeom>
            <a:avLst/>
            <a:gdLst/>
            <a:ahLst/>
            <a:cxnLst/>
            <a:rect r="r" b="b" t="t" l="l"/>
            <a:pathLst>
              <a:path h="91440" w="7315200">
                <a:moveTo>
                  <a:pt x="0" y="0"/>
                </a:moveTo>
                <a:lnTo>
                  <a:pt x="7315200" y="0"/>
                </a:lnTo>
                <a:lnTo>
                  <a:pt x="7315200" y="91440"/>
                </a:lnTo>
                <a:lnTo>
                  <a:pt x="0" y="91440"/>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TextBox 4" id="4"/>
          <p:cNvSpPr txBox="true"/>
          <p:nvPr/>
        </p:nvSpPr>
        <p:spPr>
          <a:xfrm rot="0">
            <a:off x="12471090" y="108526"/>
            <a:ext cx="5816910" cy="451531"/>
          </a:xfrm>
          <a:prstGeom prst="rect">
            <a:avLst/>
          </a:prstGeom>
        </p:spPr>
        <p:txBody>
          <a:bodyPr anchor="t" rtlCol="false" tIns="0" lIns="0" bIns="0" rIns="0">
            <a:spAutoFit/>
          </a:bodyPr>
          <a:lstStyle/>
          <a:p>
            <a:pPr algn="ctr">
              <a:lnSpc>
                <a:spcPts val="3604"/>
              </a:lnSpc>
            </a:pPr>
            <a:r>
              <a:rPr lang="en-US" sz="2574">
                <a:solidFill>
                  <a:srgbClr val="FFFFFF"/>
                </a:solidFill>
                <a:latin typeface="Optima"/>
                <a:ea typeface="Optima"/>
                <a:cs typeface="Optima"/>
                <a:sym typeface="Optima"/>
              </a:rPr>
              <a:t>SHORT DEVOTIONAL THOUGHTS</a:t>
            </a:r>
          </a:p>
        </p:txBody>
      </p:sp>
      <p:sp>
        <p:nvSpPr>
          <p:cNvPr name="TextBox 5" id="5"/>
          <p:cNvSpPr txBox="true"/>
          <p:nvPr/>
        </p:nvSpPr>
        <p:spPr>
          <a:xfrm rot="0">
            <a:off x="5315751" y="3170872"/>
            <a:ext cx="11423965" cy="3240406"/>
          </a:xfrm>
          <a:prstGeom prst="rect">
            <a:avLst/>
          </a:prstGeom>
        </p:spPr>
        <p:txBody>
          <a:bodyPr anchor="t" rtlCol="false" tIns="0" lIns="0" bIns="0" rIns="0">
            <a:spAutoFit/>
          </a:bodyPr>
          <a:lstStyle/>
          <a:p>
            <a:pPr algn="l">
              <a:lnSpc>
                <a:spcPts val="5144"/>
              </a:lnSpc>
              <a:spcBef>
                <a:spcPct val="0"/>
              </a:spcBef>
            </a:pPr>
            <a:r>
              <a:rPr lang="en-US" sz="3674">
                <a:solidFill>
                  <a:srgbClr val="FFFFFF"/>
                </a:solidFill>
                <a:latin typeface="Optima"/>
                <a:ea typeface="Optima"/>
                <a:cs typeface="Optima"/>
                <a:sym typeface="Optima"/>
              </a:rPr>
              <a:t>The works of His hands displayed in nature testify to the truth that God is the only God, and </a:t>
            </a:r>
            <a:r>
              <a:rPr lang="en-US" sz="3674">
                <a:solidFill>
                  <a:srgbClr val="FFFFFF"/>
                </a:solidFill>
                <a:latin typeface="Optima"/>
                <a:ea typeface="Optima"/>
                <a:cs typeface="Optima"/>
                <a:sym typeface="Optima"/>
              </a:rPr>
              <a:t>there is no other. </a:t>
            </a:r>
          </a:p>
          <a:p>
            <a:pPr algn="ctr">
              <a:lnSpc>
                <a:spcPts val="5144"/>
              </a:lnSpc>
              <a:spcBef>
                <a:spcPct val="0"/>
              </a:spcBef>
            </a:pPr>
          </a:p>
          <a:p>
            <a:pPr algn="ctr">
              <a:lnSpc>
                <a:spcPts val="5144"/>
              </a:lnSpc>
              <a:spcBef>
                <a:spcPct val="0"/>
              </a:spcBef>
            </a:pPr>
            <a:r>
              <a:rPr lang="en-US" b="true" sz="3674">
                <a:solidFill>
                  <a:srgbClr val="FFFFFF"/>
                </a:solidFill>
                <a:latin typeface="Optima Bold"/>
                <a:ea typeface="Optima Bold"/>
                <a:cs typeface="Optima Bold"/>
                <a:sym typeface="Optima Bold"/>
              </a:rPr>
              <a:t>His sanctuary is filled with glory, the glory of His saving love. </a:t>
            </a:r>
          </a:p>
        </p:txBody>
      </p:sp>
      <p:sp>
        <p:nvSpPr>
          <p:cNvPr name="TextBox 6" id="6"/>
          <p:cNvSpPr txBox="true"/>
          <p:nvPr/>
        </p:nvSpPr>
        <p:spPr>
          <a:xfrm rot="0">
            <a:off x="9144000" y="1583047"/>
            <a:ext cx="3791245" cy="813487"/>
          </a:xfrm>
          <a:prstGeom prst="rect">
            <a:avLst/>
          </a:prstGeom>
        </p:spPr>
        <p:txBody>
          <a:bodyPr anchor="t" rtlCol="false" tIns="0" lIns="0" bIns="0" rIns="0">
            <a:spAutoFit/>
          </a:bodyPr>
          <a:lstStyle/>
          <a:p>
            <a:pPr algn="ctr">
              <a:lnSpc>
                <a:spcPts val="6657"/>
              </a:lnSpc>
              <a:spcBef>
                <a:spcPct val="0"/>
              </a:spcBef>
            </a:pPr>
            <a:r>
              <a:rPr lang="en-US" b="true" sz="4755">
                <a:solidFill>
                  <a:srgbClr val="FFFFFF"/>
                </a:solidFill>
                <a:latin typeface="Optima Bold"/>
                <a:ea typeface="Optima Bold"/>
                <a:cs typeface="Optima Bold"/>
                <a:sym typeface="Optima Bold"/>
              </a:rPr>
              <a:t>REFLECTIONS</a:t>
            </a:r>
          </a:p>
        </p:txBody>
      </p:sp>
      <p:sp>
        <p:nvSpPr>
          <p:cNvPr name="Freeform 7" id="7"/>
          <p:cNvSpPr/>
          <p:nvPr/>
        </p:nvSpPr>
        <p:spPr>
          <a:xfrm flipH="false" flipV="false" rot="0">
            <a:off x="454995" y="1863709"/>
            <a:ext cx="2496427" cy="1912687"/>
          </a:xfrm>
          <a:custGeom>
            <a:avLst/>
            <a:gdLst/>
            <a:ahLst/>
            <a:cxnLst/>
            <a:rect r="r" b="b" t="t" l="l"/>
            <a:pathLst>
              <a:path h="1912687" w="2496427">
                <a:moveTo>
                  <a:pt x="0" y="0"/>
                </a:moveTo>
                <a:lnTo>
                  <a:pt x="2496427" y="0"/>
                </a:lnTo>
                <a:lnTo>
                  <a:pt x="2496427" y="1912688"/>
                </a:lnTo>
                <a:lnTo>
                  <a:pt x="0" y="1912688"/>
                </a:lnTo>
                <a:lnTo>
                  <a:pt x="0" y="0"/>
                </a:lnTo>
                <a:close/>
              </a:path>
            </a:pathLst>
          </a:custGeom>
          <a:blipFill>
            <a:blip r:embed="rId5"/>
            <a:stretch>
              <a:fillRect l="0" t="-30846" r="0" b="0"/>
            </a:stretch>
          </a:blipFill>
        </p:spPr>
      </p:sp>
      <p:sp>
        <p:nvSpPr>
          <p:cNvPr name="Freeform 8" id="8"/>
          <p:cNvSpPr/>
          <p:nvPr/>
        </p:nvSpPr>
        <p:spPr>
          <a:xfrm flipH="false" flipV="false" rot="0">
            <a:off x="1370978" y="1399772"/>
            <a:ext cx="960564" cy="568734"/>
          </a:xfrm>
          <a:custGeom>
            <a:avLst/>
            <a:gdLst/>
            <a:ahLst/>
            <a:cxnLst/>
            <a:rect r="r" b="b" t="t" l="l"/>
            <a:pathLst>
              <a:path h="568734" w="960564">
                <a:moveTo>
                  <a:pt x="0" y="0"/>
                </a:moveTo>
                <a:lnTo>
                  <a:pt x="960564" y="0"/>
                </a:lnTo>
                <a:lnTo>
                  <a:pt x="960564" y="568734"/>
                </a:lnTo>
                <a:lnTo>
                  <a:pt x="0" y="568734"/>
                </a:lnTo>
                <a:lnTo>
                  <a:pt x="0" y="0"/>
                </a:lnTo>
                <a:close/>
              </a:path>
            </a:pathLst>
          </a:custGeom>
          <a:blipFill>
            <a:blip r:embed="rId6"/>
            <a:stretch>
              <a:fillRect l="0" t="0" r="0" b="0"/>
            </a:stretch>
          </a:blipFill>
        </p:spPr>
      </p:sp>
      <p:sp>
        <p:nvSpPr>
          <p:cNvPr name="TextBox 9" id="9"/>
          <p:cNvSpPr txBox="true"/>
          <p:nvPr/>
        </p:nvSpPr>
        <p:spPr>
          <a:xfrm rot="0">
            <a:off x="813572" y="2320636"/>
            <a:ext cx="1988261" cy="633161"/>
          </a:xfrm>
          <a:prstGeom prst="rect">
            <a:avLst/>
          </a:prstGeom>
        </p:spPr>
        <p:txBody>
          <a:bodyPr anchor="t" rtlCol="false" tIns="0" lIns="0" bIns="0" rIns="0">
            <a:spAutoFit/>
          </a:bodyPr>
          <a:lstStyle/>
          <a:p>
            <a:pPr algn="ctr">
              <a:lnSpc>
                <a:spcPts val="2407"/>
              </a:lnSpc>
            </a:pPr>
            <a:r>
              <a:rPr lang="en-US" sz="2360">
                <a:solidFill>
                  <a:srgbClr val="49634E"/>
                </a:solidFill>
                <a:latin typeface="CG Omega"/>
                <a:ea typeface="CG Omega"/>
                <a:cs typeface="CG Omega"/>
                <a:sym typeface="CG Omega"/>
              </a:rPr>
              <a:t>What is in the Lord’s Hand</a:t>
            </a:r>
          </a:p>
        </p:txBody>
      </p:sp>
      <p:sp>
        <p:nvSpPr>
          <p:cNvPr name="TextBox 10" id="10"/>
          <p:cNvSpPr txBox="true"/>
          <p:nvPr/>
        </p:nvSpPr>
        <p:spPr>
          <a:xfrm rot="0">
            <a:off x="1118253" y="135474"/>
            <a:ext cx="1269322" cy="550050"/>
          </a:xfrm>
          <a:prstGeom prst="rect">
            <a:avLst/>
          </a:prstGeom>
        </p:spPr>
        <p:txBody>
          <a:bodyPr anchor="t" rtlCol="false" tIns="0" lIns="0" bIns="0" rIns="0">
            <a:spAutoFit/>
          </a:bodyPr>
          <a:lstStyle/>
          <a:p>
            <a:pPr algn="ctr">
              <a:lnSpc>
                <a:spcPts val="4463"/>
              </a:lnSpc>
              <a:spcBef>
                <a:spcPct val="0"/>
              </a:spcBef>
            </a:pPr>
            <a:r>
              <a:rPr lang="en-US" sz="3188">
                <a:solidFill>
                  <a:srgbClr val="FFFFFF"/>
                </a:solidFill>
                <a:latin typeface="CG Omega"/>
                <a:ea typeface="CG Omega"/>
                <a:cs typeface="CG Omega"/>
                <a:sym typeface="CG Omega"/>
              </a:rPr>
              <a:t>Day 15</a:t>
            </a:r>
          </a:p>
        </p:txBody>
      </p:sp>
      <p:sp>
        <p:nvSpPr>
          <p:cNvPr name="TextBox 11" id="11"/>
          <p:cNvSpPr txBox="true"/>
          <p:nvPr/>
        </p:nvSpPr>
        <p:spPr>
          <a:xfrm rot="0">
            <a:off x="749167" y="493281"/>
            <a:ext cx="2117072" cy="745758"/>
          </a:xfrm>
          <a:prstGeom prst="rect">
            <a:avLst/>
          </a:prstGeom>
        </p:spPr>
        <p:txBody>
          <a:bodyPr anchor="t" rtlCol="false" tIns="0" lIns="0" bIns="0" rIns="0">
            <a:spAutoFit/>
          </a:bodyPr>
          <a:lstStyle/>
          <a:p>
            <a:pPr algn="ctr">
              <a:lnSpc>
                <a:spcPts val="6095"/>
              </a:lnSpc>
              <a:spcBef>
                <a:spcPct val="0"/>
              </a:spcBef>
            </a:pPr>
            <a:r>
              <a:rPr lang="en-US" sz="4353">
                <a:solidFill>
                  <a:srgbClr val="FFFFFF"/>
                </a:solidFill>
                <a:latin typeface="Mistrully"/>
                <a:ea typeface="Mistrully"/>
                <a:cs typeface="Mistrully"/>
                <a:sym typeface="Mistrully"/>
              </a:rPr>
              <a:t>Psalm 95</a:t>
            </a:r>
          </a:p>
        </p:txBody>
      </p:sp>
    </p:spTree>
  </p:cSld>
  <p:clrMapOvr>
    <a:masterClrMapping/>
  </p:clrMapOvr>
</p:sld>
</file>

<file path=ppt/slides/slide7.xml><?xml version="1.0" encoding="utf-8"?>
<p:sld xmlns:p="http://schemas.openxmlformats.org/presentationml/2006/main" xmlns:a="http://schemas.openxmlformats.org/drawingml/2006/main" xmlns:r="http://schemas.openxmlformats.org/officeDocument/2006/relationships">
  <p:cSld>
    <p:bg>
      <p:bgPr>
        <a:solidFill>
          <a:srgbClr val="49634E"/>
        </a:solidFill>
      </p:bgPr>
    </p:bg>
    <p:spTree>
      <p:nvGrpSpPr>
        <p:cNvPr id="1" name=""/>
        <p:cNvGrpSpPr/>
        <p:nvPr/>
      </p:nvGrpSpPr>
      <p:grpSpPr>
        <a:xfrm>
          <a:off x="0" y="0"/>
          <a:ext cx="0" cy="0"/>
          <a:chOff x="0" y="0"/>
          <a:chExt cx="0" cy="0"/>
        </a:xfrm>
      </p:grpSpPr>
      <p:sp>
        <p:nvSpPr>
          <p:cNvPr name="Freeform 2" id="2"/>
          <p:cNvSpPr/>
          <p:nvPr/>
        </p:nvSpPr>
        <p:spPr>
          <a:xfrm flipH="true" flipV="false" rot="0">
            <a:off x="0" y="0"/>
            <a:ext cx="18288000" cy="10248900"/>
          </a:xfrm>
          <a:custGeom>
            <a:avLst/>
            <a:gdLst/>
            <a:ahLst/>
            <a:cxnLst/>
            <a:rect r="r" b="b" t="t" l="l"/>
            <a:pathLst>
              <a:path h="10248900" w="18288000">
                <a:moveTo>
                  <a:pt x="18288000" y="0"/>
                </a:moveTo>
                <a:lnTo>
                  <a:pt x="0" y="0"/>
                </a:lnTo>
                <a:lnTo>
                  <a:pt x="0" y="10248900"/>
                </a:lnTo>
                <a:lnTo>
                  <a:pt x="18288000" y="10248900"/>
                </a:lnTo>
                <a:lnTo>
                  <a:pt x="18288000" y="0"/>
                </a:lnTo>
                <a:close/>
              </a:path>
            </a:pathLst>
          </a:custGeom>
          <a:blipFill>
            <a:blip r:embed="rId2">
              <a:alphaModFix amt="17000"/>
            </a:blip>
            <a:stretch>
              <a:fillRect l="0" t="0" r="0" b="0"/>
            </a:stretch>
          </a:blipFill>
        </p:spPr>
      </p:sp>
      <p:sp>
        <p:nvSpPr>
          <p:cNvPr name="Freeform 3" id="3"/>
          <p:cNvSpPr/>
          <p:nvPr/>
        </p:nvSpPr>
        <p:spPr>
          <a:xfrm flipH="false" flipV="false" rot="0">
            <a:off x="5315751" y="321908"/>
            <a:ext cx="7315200" cy="91440"/>
          </a:xfrm>
          <a:custGeom>
            <a:avLst/>
            <a:gdLst/>
            <a:ahLst/>
            <a:cxnLst/>
            <a:rect r="r" b="b" t="t" l="l"/>
            <a:pathLst>
              <a:path h="91440" w="7315200">
                <a:moveTo>
                  <a:pt x="0" y="0"/>
                </a:moveTo>
                <a:lnTo>
                  <a:pt x="7315200" y="0"/>
                </a:lnTo>
                <a:lnTo>
                  <a:pt x="7315200" y="91440"/>
                </a:lnTo>
                <a:lnTo>
                  <a:pt x="0" y="91440"/>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TextBox 4" id="4"/>
          <p:cNvSpPr txBox="true"/>
          <p:nvPr/>
        </p:nvSpPr>
        <p:spPr>
          <a:xfrm rot="0">
            <a:off x="12471090" y="108526"/>
            <a:ext cx="5816910" cy="451531"/>
          </a:xfrm>
          <a:prstGeom prst="rect">
            <a:avLst/>
          </a:prstGeom>
        </p:spPr>
        <p:txBody>
          <a:bodyPr anchor="t" rtlCol="false" tIns="0" lIns="0" bIns="0" rIns="0">
            <a:spAutoFit/>
          </a:bodyPr>
          <a:lstStyle/>
          <a:p>
            <a:pPr algn="ctr">
              <a:lnSpc>
                <a:spcPts val="3604"/>
              </a:lnSpc>
            </a:pPr>
            <a:r>
              <a:rPr lang="en-US" sz="2574">
                <a:solidFill>
                  <a:srgbClr val="FFFFFF"/>
                </a:solidFill>
                <a:latin typeface="Optima"/>
                <a:ea typeface="Optima"/>
                <a:cs typeface="Optima"/>
                <a:sym typeface="Optima"/>
              </a:rPr>
              <a:t>SHORT DEVOTIONAL THOUGHTS</a:t>
            </a:r>
          </a:p>
        </p:txBody>
      </p:sp>
      <p:sp>
        <p:nvSpPr>
          <p:cNvPr name="TextBox 5" id="5"/>
          <p:cNvSpPr txBox="true"/>
          <p:nvPr/>
        </p:nvSpPr>
        <p:spPr>
          <a:xfrm rot="0">
            <a:off x="5315751" y="3170872"/>
            <a:ext cx="11423965" cy="2573656"/>
          </a:xfrm>
          <a:prstGeom prst="rect">
            <a:avLst/>
          </a:prstGeom>
        </p:spPr>
        <p:txBody>
          <a:bodyPr anchor="t" rtlCol="false" tIns="0" lIns="0" bIns="0" rIns="0">
            <a:spAutoFit/>
          </a:bodyPr>
          <a:lstStyle/>
          <a:p>
            <a:pPr algn="l">
              <a:lnSpc>
                <a:spcPts val="5144"/>
              </a:lnSpc>
              <a:spcBef>
                <a:spcPct val="0"/>
              </a:spcBef>
            </a:pPr>
            <a:r>
              <a:rPr lang="en-US" sz="3674">
                <a:solidFill>
                  <a:srgbClr val="FFFFFF"/>
                </a:solidFill>
                <a:latin typeface="Optima"/>
                <a:ea typeface="Optima"/>
                <a:cs typeface="Optima"/>
                <a:sym typeface="Optima"/>
              </a:rPr>
              <a:t>Above all</a:t>
            </a:r>
            <a:r>
              <a:rPr lang="en-US" sz="3674">
                <a:solidFill>
                  <a:srgbClr val="FFFFFF"/>
                </a:solidFill>
                <a:latin typeface="Optima"/>
                <a:ea typeface="Optima"/>
                <a:cs typeface="Optima"/>
                <a:sym typeface="Optima"/>
              </a:rPr>
              <a:t> testimonies, the testimony of God saving His children, claiming them back, not wanting them to perish from His care forever, and hoping for all of them to accept Him, is the most powerful of all. </a:t>
            </a:r>
          </a:p>
        </p:txBody>
      </p:sp>
      <p:sp>
        <p:nvSpPr>
          <p:cNvPr name="TextBox 6" id="6"/>
          <p:cNvSpPr txBox="true"/>
          <p:nvPr/>
        </p:nvSpPr>
        <p:spPr>
          <a:xfrm rot="0">
            <a:off x="9144000" y="1583047"/>
            <a:ext cx="3791245" cy="813487"/>
          </a:xfrm>
          <a:prstGeom prst="rect">
            <a:avLst/>
          </a:prstGeom>
        </p:spPr>
        <p:txBody>
          <a:bodyPr anchor="t" rtlCol="false" tIns="0" lIns="0" bIns="0" rIns="0">
            <a:spAutoFit/>
          </a:bodyPr>
          <a:lstStyle/>
          <a:p>
            <a:pPr algn="ctr">
              <a:lnSpc>
                <a:spcPts val="6657"/>
              </a:lnSpc>
              <a:spcBef>
                <a:spcPct val="0"/>
              </a:spcBef>
            </a:pPr>
            <a:r>
              <a:rPr lang="en-US" b="true" sz="4755">
                <a:solidFill>
                  <a:srgbClr val="FFFFFF"/>
                </a:solidFill>
                <a:latin typeface="Optima Bold"/>
                <a:ea typeface="Optima Bold"/>
                <a:cs typeface="Optima Bold"/>
                <a:sym typeface="Optima Bold"/>
              </a:rPr>
              <a:t>REFLECTIONS</a:t>
            </a:r>
          </a:p>
        </p:txBody>
      </p:sp>
      <p:sp>
        <p:nvSpPr>
          <p:cNvPr name="Freeform 7" id="7"/>
          <p:cNvSpPr/>
          <p:nvPr/>
        </p:nvSpPr>
        <p:spPr>
          <a:xfrm flipH="false" flipV="false" rot="0">
            <a:off x="454995" y="1863709"/>
            <a:ext cx="2496427" cy="1912687"/>
          </a:xfrm>
          <a:custGeom>
            <a:avLst/>
            <a:gdLst/>
            <a:ahLst/>
            <a:cxnLst/>
            <a:rect r="r" b="b" t="t" l="l"/>
            <a:pathLst>
              <a:path h="1912687" w="2496427">
                <a:moveTo>
                  <a:pt x="0" y="0"/>
                </a:moveTo>
                <a:lnTo>
                  <a:pt x="2496427" y="0"/>
                </a:lnTo>
                <a:lnTo>
                  <a:pt x="2496427" y="1912688"/>
                </a:lnTo>
                <a:lnTo>
                  <a:pt x="0" y="1912688"/>
                </a:lnTo>
                <a:lnTo>
                  <a:pt x="0" y="0"/>
                </a:lnTo>
                <a:close/>
              </a:path>
            </a:pathLst>
          </a:custGeom>
          <a:blipFill>
            <a:blip r:embed="rId5"/>
            <a:stretch>
              <a:fillRect l="0" t="-30846" r="0" b="0"/>
            </a:stretch>
          </a:blipFill>
        </p:spPr>
      </p:sp>
      <p:sp>
        <p:nvSpPr>
          <p:cNvPr name="Freeform 8" id="8"/>
          <p:cNvSpPr/>
          <p:nvPr/>
        </p:nvSpPr>
        <p:spPr>
          <a:xfrm flipH="false" flipV="false" rot="0">
            <a:off x="1370978" y="1399772"/>
            <a:ext cx="960564" cy="568734"/>
          </a:xfrm>
          <a:custGeom>
            <a:avLst/>
            <a:gdLst/>
            <a:ahLst/>
            <a:cxnLst/>
            <a:rect r="r" b="b" t="t" l="l"/>
            <a:pathLst>
              <a:path h="568734" w="960564">
                <a:moveTo>
                  <a:pt x="0" y="0"/>
                </a:moveTo>
                <a:lnTo>
                  <a:pt x="960564" y="0"/>
                </a:lnTo>
                <a:lnTo>
                  <a:pt x="960564" y="568734"/>
                </a:lnTo>
                <a:lnTo>
                  <a:pt x="0" y="568734"/>
                </a:lnTo>
                <a:lnTo>
                  <a:pt x="0" y="0"/>
                </a:lnTo>
                <a:close/>
              </a:path>
            </a:pathLst>
          </a:custGeom>
          <a:blipFill>
            <a:blip r:embed="rId6"/>
            <a:stretch>
              <a:fillRect l="0" t="0" r="0" b="0"/>
            </a:stretch>
          </a:blipFill>
        </p:spPr>
      </p:sp>
      <p:sp>
        <p:nvSpPr>
          <p:cNvPr name="TextBox 9" id="9"/>
          <p:cNvSpPr txBox="true"/>
          <p:nvPr/>
        </p:nvSpPr>
        <p:spPr>
          <a:xfrm rot="0">
            <a:off x="813572" y="2320636"/>
            <a:ext cx="1988261" cy="633161"/>
          </a:xfrm>
          <a:prstGeom prst="rect">
            <a:avLst/>
          </a:prstGeom>
        </p:spPr>
        <p:txBody>
          <a:bodyPr anchor="t" rtlCol="false" tIns="0" lIns="0" bIns="0" rIns="0">
            <a:spAutoFit/>
          </a:bodyPr>
          <a:lstStyle/>
          <a:p>
            <a:pPr algn="ctr">
              <a:lnSpc>
                <a:spcPts val="2407"/>
              </a:lnSpc>
            </a:pPr>
            <a:r>
              <a:rPr lang="en-US" sz="2360">
                <a:solidFill>
                  <a:srgbClr val="49634E"/>
                </a:solidFill>
                <a:latin typeface="CG Omega"/>
                <a:ea typeface="CG Omega"/>
                <a:cs typeface="CG Omega"/>
                <a:sym typeface="CG Omega"/>
              </a:rPr>
              <a:t>What is in the Lord’s Hand</a:t>
            </a:r>
          </a:p>
        </p:txBody>
      </p:sp>
      <p:sp>
        <p:nvSpPr>
          <p:cNvPr name="TextBox 10" id="10"/>
          <p:cNvSpPr txBox="true"/>
          <p:nvPr/>
        </p:nvSpPr>
        <p:spPr>
          <a:xfrm rot="0">
            <a:off x="1118253" y="135474"/>
            <a:ext cx="1269322" cy="550050"/>
          </a:xfrm>
          <a:prstGeom prst="rect">
            <a:avLst/>
          </a:prstGeom>
        </p:spPr>
        <p:txBody>
          <a:bodyPr anchor="t" rtlCol="false" tIns="0" lIns="0" bIns="0" rIns="0">
            <a:spAutoFit/>
          </a:bodyPr>
          <a:lstStyle/>
          <a:p>
            <a:pPr algn="ctr">
              <a:lnSpc>
                <a:spcPts val="4463"/>
              </a:lnSpc>
              <a:spcBef>
                <a:spcPct val="0"/>
              </a:spcBef>
            </a:pPr>
            <a:r>
              <a:rPr lang="en-US" sz="3188">
                <a:solidFill>
                  <a:srgbClr val="FFFFFF"/>
                </a:solidFill>
                <a:latin typeface="CG Omega"/>
                <a:ea typeface="CG Omega"/>
                <a:cs typeface="CG Omega"/>
                <a:sym typeface="CG Omega"/>
              </a:rPr>
              <a:t>Day 15</a:t>
            </a:r>
          </a:p>
        </p:txBody>
      </p:sp>
      <p:sp>
        <p:nvSpPr>
          <p:cNvPr name="TextBox 11" id="11"/>
          <p:cNvSpPr txBox="true"/>
          <p:nvPr/>
        </p:nvSpPr>
        <p:spPr>
          <a:xfrm rot="0">
            <a:off x="749167" y="493281"/>
            <a:ext cx="2117072" cy="745758"/>
          </a:xfrm>
          <a:prstGeom prst="rect">
            <a:avLst/>
          </a:prstGeom>
        </p:spPr>
        <p:txBody>
          <a:bodyPr anchor="t" rtlCol="false" tIns="0" lIns="0" bIns="0" rIns="0">
            <a:spAutoFit/>
          </a:bodyPr>
          <a:lstStyle/>
          <a:p>
            <a:pPr algn="ctr">
              <a:lnSpc>
                <a:spcPts val="6095"/>
              </a:lnSpc>
              <a:spcBef>
                <a:spcPct val="0"/>
              </a:spcBef>
            </a:pPr>
            <a:r>
              <a:rPr lang="en-US" sz="4353">
                <a:solidFill>
                  <a:srgbClr val="FFFFFF"/>
                </a:solidFill>
                <a:latin typeface="Mistrully"/>
                <a:ea typeface="Mistrully"/>
                <a:cs typeface="Mistrully"/>
                <a:sym typeface="Mistrully"/>
              </a:rPr>
              <a:t>Psalm 95</a:t>
            </a:r>
          </a:p>
        </p:txBody>
      </p:sp>
    </p:spTree>
  </p:cSld>
  <p:clrMapOvr>
    <a:masterClrMapping/>
  </p:clrMapOvr>
</p:sld>
</file>

<file path=ppt/slides/slide8.xml><?xml version="1.0" encoding="utf-8"?>
<p:sld xmlns:p="http://schemas.openxmlformats.org/presentationml/2006/main" xmlns:a="http://schemas.openxmlformats.org/drawingml/2006/main" xmlns:r="http://schemas.openxmlformats.org/officeDocument/2006/relationships">
  <p:cSld>
    <p:bg>
      <p:bgPr>
        <a:solidFill>
          <a:srgbClr val="49634E"/>
        </a:solidFill>
      </p:bgPr>
    </p:bg>
    <p:spTree>
      <p:nvGrpSpPr>
        <p:cNvPr id="1" name=""/>
        <p:cNvGrpSpPr/>
        <p:nvPr/>
      </p:nvGrpSpPr>
      <p:grpSpPr>
        <a:xfrm>
          <a:off x="0" y="0"/>
          <a:ext cx="0" cy="0"/>
          <a:chOff x="0" y="0"/>
          <a:chExt cx="0" cy="0"/>
        </a:xfrm>
      </p:grpSpPr>
      <p:sp>
        <p:nvSpPr>
          <p:cNvPr name="Freeform 2" id="2"/>
          <p:cNvSpPr/>
          <p:nvPr/>
        </p:nvSpPr>
        <p:spPr>
          <a:xfrm flipH="true" flipV="false" rot="0">
            <a:off x="0" y="0"/>
            <a:ext cx="18288000" cy="10248900"/>
          </a:xfrm>
          <a:custGeom>
            <a:avLst/>
            <a:gdLst/>
            <a:ahLst/>
            <a:cxnLst/>
            <a:rect r="r" b="b" t="t" l="l"/>
            <a:pathLst>
              <a:path h="10248900" w="18288000">
                <a:moveTo>
                  <a:pt x="18288000" y="0"/>
                </a:moveTo>
                <a:lnTo>
                  <a:pt x="0" y="0"/>
                </a:lnTo>
                <a:lnTo>
                  <a:pt x="0" y="10248900"/>
                </a:lnTo>
                <a:lnTo>
                  <a:pt x="18288000" y="10248900"/>
                </a:lnTo>
                <a:lnTo>
                  <a:pt x="18288000" y="0"/>
                </a:lnTo>
                <a:close/>
              </a:path>
            </a:pathLst>
          </a:custGeom>
          <a:blipFill>
            <a:blip r:embed="rId2">
              <a:alphaModFix amt="17000"/>
            </a:blip>
            <a:stretch>
              <a:fillRect l="0" t="0" r="0" b="0"/>
            </a:stretch>
          </a:blipFill>
        </p:spPr>
      </p:sp>
      <p:sp>
        <p:nvSpPr>
          <p:cNvPr name="Freeform 3" id="3"/>
          <p:cNvSpPr/>
          <p:nvPr/>
        </p:nvSpPr>
        <p:spPr>
          <a:xfrm flipH="false" flipV="false" rot="0">
            <a:off x="5315751" y="321908"/>
            <a:ext cx="7315200" cy="91440"/>
          </a:xfrm>
          <a:custGeom>
            <a:avLst/>
            <a:gdLst/>
            <a:ahLst/>
            <a:cxnLst/>
            <a:rect r="r" b="b" t="t" l="l"/>
            <a:pathLst>
              <a:path h="91440" w="7315200">
                <a:moveTo>
                  <a:pt x="0" y="0"/>
                </a:moveTo>
                <a:lnTo>
                  <a:pt x="7315200" y="0"/>
                </a:lnTo>
                <a:lnTo>
                  <a:pt x="7315200" y="91440"/>
                </a:lnTo>
                <a:lnTo>
                  <a:pt x="0" y="91440"/>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TextBox 4" id="4"/>
          <p:cNvSpPr txBox="true"/>
          <p:nvPr/>
        </p:nvSpPr>
        <p:spPr>
          <a:xfrm rot="0">
            <a:off x="12471090" y="108526"/>
            <a:ext cx="5816910" cy="451531"/>
          </a:xfrm>
          <a:prstGeom prst="rect">
            <a:avLst/>
          </a:prstGeom>
        </p:spPr>
        <p:txBody>
          <a:bodyPr anchor="t" rtlCol="false" tIns="0" lIns="0" bIns="0" rIns="0">
            <a:spAutoFit/>
          </a:bodyPr>
          <a:lstStyle/>
          <a:p>
            <a:pPr algn="ctr">
              <a:lnSpc>
                <a:spcPts val="3604"/>
              </a:lnSpc>
            </a:pPr>
            <a:r>
              <a:rPr lang="en-US" sz="2574">
                <a:solidFill>
                  <a:srgbClr val="FFFFFF"/>
                </a:solidFill>
                <a:latin typeface="Optima"/>
                <a:ea typeface="Optima"/>
                <a:cs typeface="Optima"/>
                <a:sym typeface="Optima"/>
              </a:rPr>
              <a:t>SHORT DEVOTIONAL THOUGHTS</a:t>
            </a:r>
          </a:p>
        </p:txBody>
      </p:sp>
      <p:sp>
        <p:nvSpPr>
          <p:cNvPr name="TextBox 5" id="5"/>
          <p:cNvSpPr txBox="true"/>
          <p:nvPr/>
        </p:nvSpPr>
        <p:spPr>
          <a:xfrm rot="0">
            <a:off x="5315751" y="3170872"/>
            <a:ext cx="11423965" cy="2602231"/>
          </a:xfrm>
          <a:prstGeom prst="rect">
            <a:avLst/>
          </a:prstGeom>
        </p:spPr>
        <p:txBody>
          <a:bodyPr anchor="t" rtlCol="false" tIns="0" lIns="0" bIns="0" rIns="0">
            <a:spAutoFit/>
          </a:bodyPr>
          <a:lstStyle/>
          <a:p>
            <a:pPr algn="l">
              <a:lnSpc>
                <a:spcPts val="5144"/>
              </a:lnSpc>
              <a:spcBef>
                <a:spcPct val="0"/>
              </a:spcBef>
            </a:pPr>
            <a:r>
              <a:rPr lang="en-US" sz="3674">
                <a:solidFill>
                  <a:srgbClr val="FFFFFF"/>
                </a:solidFill>
                <a:latin typeface="Optima"/>
                <a:ea typeface="Optima"/>
                <a:cs typeface="Optima"/>
                <a:sym typeface="Optima"/>
              </a:rPr>
              <a:t>The only God, He saves, and that is who He is. </a:t>
            </a:r>
            <a:r>
              <a:rPr lang="en-US" b="true" sz="3674">
                <a:solidFill>
                  <a:srgbClr val="F6EC6E"/>
                </a:solidFill>
                <a:latin typeface="Optima Bold"/>
                <a:ea typeface="Optima Bold"/>
                <a:cs typeface="Optima Bold"/>
                <a:sym typeface="Optima Bold"/>
              </a:rPr>
              <a:t>The only true God saves, does not condemn sinners, but saves them.</a:t>
            </a:r>
            <a:r>
              <a:rPr lang="en-US" sz="3674">
                <a:solidFill>
                  <a:srgbClr val="FFFFFF"/>
                </a:solidFill>
                <a:latin typeface="Optima"/>
                <a:ea typeface="Optima"/>
                <a:cs typeface="Optima"/>
                <a:sym typeface="Optima"/>
              </a:rPr>
              <a:t> Is this also your God? Is the God of the psalmi</a:t>
            </a:r>
            <a:r>
              <a:rPr lang="en-US" sz="3674">
                <a:solidFill>
                  <a:srgbClr val="FFFFFF"/>
                </a:solidFill>
                <a:latin typeface="Optima"/>
                <a:ea typeface="Optima"/>
                <a:cs typeface="Optima"/>
                <a:sym typeface="Optima"/>
              </a:rPr>
              <a:t>st also your God? </a:t>
            </a:r>
          </a:p>
        </p:txBody>
      </p:sp>
      <p:sp>
        <p:nvSpPr>
          <p:cNvPr name="TextBox 6" id="6"/>
          <p:cNvSpPr txBox="true"/>
          <p:nvPr/>
        </p:nvSpPr>
        <p:spPr>
          <a:xfrm rot="0">
            <a:off x="9144000" y="1583047"/>
            <a:ext cx="3791245" cy="813487"/>
          </a:xfrm>
          <a:prstGeom prst="rect">
            <a:avLst/>
          </a:prstGeom>
        </p:spPr>
        <p:txBody>
          <a:bodyPr anchor="t" rtlCol="false" tIns="0" lIns="0" bIns="0" rIns="0">
            <a:spAutoFit/>
          </a:bodyPr>
          <a:lstStyle/>
          <a:p>
            <a:pPr algn="ctr">
              <a:lnSpc>
                <a:spcPts val="6657"/>
              </a:lnSpc>
              <a:spcBef>
                <a:spcPct val="0"/>
              </a:spcBef>
            </a:pPr>
            <a:r>
              <a:rPr lang="en-US" b="true" sz="4755">
                <a:solidFill>
                  <a:srgbClr val="FFFFFF"/>
                </a:solidFill>
                <a:latin typeface="Optima Bold"/>
                <a:ea typeface="Optima Bold"/>
                <a:cs typeface="Optima Bold"/>
                <a:sym typeface="Optima Bold"/>
              </a:rPr>
              <a:t>REFLECTIONS</a:t>
            </a:r>
          </a:p>
        </p:txBody>
      </p:sp>
      <p:sp>
        <p:nvSpPr>
          <p:cNvPr name="Freeform 7" id="7"/>
          <p:cNvSpPr/>
          <p:nvPr/>
        </p:nvSpPr>
        <p:spPr>
          <a:xfrm flipH="false" flipV="false" rot="0">
            <a:off x="454995" y="1863709"/>
            <a:ext cx="2496427" cy="1912687"/>
          </a:xfrm>
          <a:custGeom>
            <a:avLst/>
            <a:gdLst/>
            <a:ahLst/>
            <a:cxnLst/>
            <a:rect r="r" b="b" t="t" l="l"/>
            <a:pathLst>
              <a:path h="1912687" w="2496427">
                <a:moveTo>
                  <a:pt x="0" y="0"/>
                </a:moveTo>
                <a:lnTo>
                  <a:pt x="2496427" y="0"/>
                </a:lnTo>
                <a:lnTo>
                  <a:pt x="2496427" y="1912688"/>
                </a:lnTo>
                <a:lnTo>
                  <a:pt x="0" y="1912688"/>
                </a:lnTo>
                <a:lnTo>
                  <a:pt x="0" y="0"/>
                </a:lnTo>
                <a:close/>
              </a:path>
            </a:pathLst>
          </a:custGeom>
          <a:blipFill>
            <a:blip r:embed="rId5"/>
            <a:stretch>
              <a:fillRect l="0" t="-30846" r="0" b="0"/>
            </a:stretch>
          </a:blipFill>
        </p:spPr>
      </p:sp>
      <p:sp>
        <p:nvSpPr>
          <p:cNvPr name="Freeform 8" id="8"/>
          <p:cNvSpPr/>
          <p:nvPr/>
        </p:nvSpPr>
        <p:spPr>
          <a:xfrm flipH="false" flipV="false" rot="0">
            <a:off x="1370978" y="1399772"/>
            <a:ext cx="960564" cy="568734"/>
          </a:xfrm>
          <a:custGeom>
            <a:avLst/>
            <a:gdLst/>
            <a:ahLst/>
            <a:cxnLst/>
            <a:rect r="r" b="b" t="t" l="l"/>
            <a:pathLst>
              <a:path h="568734" w="960564">
                <a:moveTo>
                  <a:pt x="0" y="0"/>
                </a:moveTo>
                <a:lnTo>
                  <a:pt x="960564" y="0"/>
                </a:lnTo>
                <a:lnTo>
                  <a:pt x="960564" y="568734"/>
                </a:lnTo>
                <a:lnTo>
                  <a:pt x="0" y="568734"/>
                </a:lnTo>
                <a:lnTo>
                  <a:pt x="0" y="0"/>
                </a:lnTo>
                <a:close/>
              </a:path>
            </a:pathLst>
          </a:custGeom>
          <a:blipFill>
            <a:blip r:embed="rId6"/>
            <a:stretch>
              <a:fillRect l="0" t="0" r="0" b="0"/>
            </a:stretch>
          </a:blipFill>
        </p:spPr>
      </p:sp>
      <p:sp>
        <p:nvSpPr>
          <p:cNvPr name="TextBox 9" id="9"/>
          <p:cNvSpPr txBox="true"/>
          <p:nvPr/>
        </p:nvSpPr>
        <p:spPr>
          <a:xfrm rot="0">
            <a:off x="813572" y="2320636"/>
            <a:ext cx="1988261" cy="633161"/>
          </a:xfrm>
          <a:prstGeom prst="rect">
            <a:avLst/>
          </a:prstGeom>
        </p:spPr>
        <p:txBody>
          <a:bodyPr anchor="t" rtlCol="false" tIns="0" lIns="0" bIns="0" rIns="0">
            <a:spAutoFit/>
          </a:bodyPr>
          <a:lstStyle/>
          <a:p>
            <a:pPr algn="ctr">
              <a:lnSpc>
                <a:spcPts val="2407"/>
              </a:lnSpc>
            </a:pPr>
            <a:r>
              <a:rPr lang="en-US" sz="2360">
                <a:solidFill>
                  <a:srgbClr val="49634E"/>
                </a:solidFill>
                <a:latin typeface="CG Omega"/>
                <a:ea typeface="CG Omega"/>
                <a:cs typeface="CG Omega"/>
                <a:sym typeface="CG Omega"/>
              </a:rPr>
              <a:t>What is in the Lord’s Hand</a:t>
            </a:r>
          </a:p>
        </p:txBody>
      </p:sp>
      <p:sp>
        <p:nvSpPr>
          <p:cNvPr name="TextBox 10" id="10"/>
          <p:cNvSpPr txBox="true"/>
          <p:nvPr/>
        </p:nvSpPr>
        <p:spPr>
          <a:xfrm rot="0">
            <a:off x="1118253" y="135474"/>
            <a:ext cx="1269322" cy="550050"/>
          </a:xfrm>
          <a:prstGeom prst="rect">
            <a:avLst/>
          </a:prstGeom>
        </p:spPr>
        <p:txBody>
          <a:bodyPr anchor="t" rtlCol="false" tIns="0" lIns="0" bIns="0" rIns="0">
            <a:spAutoFit/>
          </a:bodyPr>
          <a:lstStyle/>
          <a:p>
            <a:pPr algn="ctr">
              <a:lnSpc>
                <a:spcPts val="4463"/>
              </a:lnSpc>
              <a:spcBef>
                <a:spcPct val="0"/>
              </a:spcBef>
            </a:pPr>
            <a:r>
              <a:rPr lang="en-US" sz="3188">
                <a:solidFill>
                  <a:srgbClr val="FFFFFF"/>
                </a:solidFill>
                <a:latin typeface="CG Omega"/>
                <a:ea typeface="CG Omega"/>
                <a:cs typeface="CG Omega"/>
                <a:sym typeface="CG Omega"/>
              </a:rPr>
              <a:t>Day 15</a:t>
            </a:r>
          </a:p>
        </p:txBody>
      </p:sp>
      <p:sp>
        <p:nvSpPr>
          <p:cNvPr name="TextBox 11" id="11"/>
          <p:cNvSpPr txBox="true"/>
          <p:nvPr/>
        </p:nvSpPr>
        <p:spPr>
          <a:xfrm rot="0">
            <a:off x="749167" y="493281"/>
            <a:ext cx="2117072" cy="745758"/>
          </a:xfrm>
          <a:prstGeom prst="rect">
            <a:avLst/>
          </a:prstGeom>
        </p:spPr>
        <p:txBody>
          <a:bodyPr anchor="t" rtlCol="false" tIns="0" lIns="0" bIns="0" rIns="0">
            <a:spAutoFit/>
          </a:bodyPr>
          <a:lstStyle/>
          <a:p>
            <a:pPr algn="ctr">
              <a:lnSpc>
                <a:spcPts val="6095"/>
              </a:lnSpc>
              <a:spcBef>
                <a:spcPct val="0"/>
              </a:spcBef>
            </a:pPr>
            <a:r>
              <a:rPr lang="en-US" sz="4353">
                <a:solidFill>
                  <a:srgbClr val="FFFFFF"/>
                </a:solidFill>
                <a:latin typeface="Mistrully"/>
                <a:ea typeface="Mistrully"/>
                <a:cs typeface="Mistrully"/>
                <a:sym typeface="Mistrully"/>
              </a:rPr>
              <a:t>Psalm 95</a:t>
            </a:r>
          </a:p>
        </p:txBody>
      </p:sp>
    </p:spTree>
  </p:cSld>
  <p:clrMapOvr>
    <a:masterClrMapping/>
  </p:clrMapOvr>
</p:sld>
</file>

<file path=ppt/slides/slide9.xml><?xml version="1.0" encoding="utf-8"?>
<p:sld xmlns:p="http://schemas.openxmlformats.org/presentationml/2006/main" xmlns:a="http://schemas.openxmlformats.org/drawingml/2006/main" xmlns:r="http://schemas.openxmlformats.org/officeDocument/2006/relationships">
  <p:cSld>
    <p:bg>
      <p:bgPr>
        <a:solidFill>
          <a:srgbClr val="49634E"/>
        </a:solidFill>
      </p:bgPr>
    </p:bg>
    <p:spTree>
      <p:nvGrpSpPr>
        <p:cNvPr id="1" name=""/>
        <p:cNvGrpSpPr/>
        <p:nvPr/>
      </p:nvGrpSpPr>
      <p:grpSpPr>
        <a:xfrm>
          <a:off x="0" y="0"/>
          <a:ext cx="0" cy="0"/>
          <a:chOff x="0" y="0"/>
          <a:chExt cx="0" cy="0"/>
        </a:xfrm>
      </p:grpSpPr>
      <p:sp>
        <p:nvSpPr>
          <p:cNvPr name="Freeform 2" id="2"/>
          <p:cNvSpPr/>
          <p:nvPr/>
        </p:nvSpPr>
        <p:spPr>
          <a:xfrm flipH="true" flipV="false" rot="0">
            <a:off x="0" y="0"/>
            <a:ext cx="18288000" cy="10248900"/>
          </a:xfrm>
          <a:custGeom>
            <a:avLst/>
            <a:gdLst/>
            <a:ahLst/>
            <a:cxnLst/>
            <a:rect r="r" b="b" t="t" l="l"/>
            <a:pathLst>
              <a:path h="10248900" w="18288000">
                <a:moveTo>
                  <a:pt x="18288000" y="0"/>
                </a:moveTo>
                <a:lnTo>
                  <a:pt x="0" y="0"/>
                </a:lnTo>
                <a:lnTo>
                  <a:pt x="0" y="10248900"/>
                </a:lnTo>
                <a:lnTo>
                  <a:pt x="18288000" y="10248900"/>
                </a:lnTo>
                <a:lnTo>
                  <a:pt x="18288000" y="0"/>
                </a:lnTo>
                <a:close/>
              </a:path>
            </a:pathLst>
          </a:custGeom>
          <a:blipFill>
            <a:blip r:embed="rId2">
              <a:alphaModFix amt="17000"/>
            </a:blip>
            <a:stretch>
              <a:fillRect l="0" t="0" r="0" b="0"/>
            </a:stretch>
          </a:blipFill>
        </p:spPr>
      </p:sp>
      <p:sp>
        <p:nvSpPr>
          <p:cNvPr name="Freeform 3" id="3"/>
          <p:cNvSpPr/>
          <p:nvPr/>
        </p:nvSpPr>
        <p:spPr>
          <a:xfrm flipH="false" flipV="false" rot="0">
            <a:off x="5315751" y="321908"/>
            <a:ext cx="7315200" cy="91440"/>
          </a:xfrm>
          <a:custGeom>
            <a:avLst/>
            <a:gdLst/>
            <a:ahLst/>
            <a:cxnLst/>
            <a:rect r="r" b="b" t="t" l="l"/>
            <a:pathLst>
              <a:path h="91440" w="7315200">
                <a:moveTo>
                  <a:pt x="0" y="0"/>
                </a:moveTo>
                <a:lnTo>
                  <a:pt x="7315200" y="0"/>
                </a:lnTo>
                <a:lnTo>
                  <a:pt x="7315200" y="91440"/>
                </a:lnTo>
                <a:lnTo>
                  <a:pt x="0" y="91440"/>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TextBox 4" id="4"/>
          <p:cNvSpPr txBox="true"/>
          <p:nvPr/>
        </p:nvSpPr>
        <p:spPr>
          <a:xfrm rot="0">
            <a:off x="12471090" y="108526"/>
            <a:ext cx="5816910" cy="451531"/>
          </a:xfrm>
          <a:prstGeom prst="rect">
            <a:avLst/>
          </a:prstGeom>
        </p:spPr>
        <p:txBody>
          <a:bodyPr anchor="t" rtlCol="false" tIns="0" lIns="0" bIns="0" rIns="0">
            <a:spAutoFit/>
          </a:bodyPr>
          <a:lstStyle/>
          <a:p>
            <a:pPr algn="ctr">
              <a:lnSpc>
                <a:spcPts val="3604"/>
              </a:lnSpc>
            </a:pPr>
            <a:r>
              <a:rPr lang="en-US" sz="2574">
                <a:solidFill>
                  <a:srgbClr val="FFFFFF"/>
                </a:solidFill>
                <a:latin typeface="Optima"/>
                <a:ea typeface="Optima"/>
                <a:cs typeface="Optima"/>
                <a:sym typeface="Optima"/>
              </a:rPr>
              <a:t>SHORT DEVOTIONAL THOUGHTS</a:t>
            </a:r>
          </a:p>
        </p:txBody>
      </p:sp>
      <p:sp>
        <p:nvSpPr>
          <p:cNvPr name="TextBox 5" id="5"/>
          <p:cNvSpPr txBox="true"/>
          <p:nvPr/>
        </p:nvSpPr>
        <p:spPr>
          <a:xfrm rot="0">
            <a:off x="5315751" y="3170872"/>
            <a:ext cx="11423965" cy="3221356"/>
          </a:xfrm>
          <a:prstGeom prst="rect">
            <a:avLst/>
          </a:prstGeom>
        </p:spPr>
        <p:txBody>
          <a:bodyPr anchor="t" rtlCol="false" tIns="0" lIns="0" bIns="0" rIns="0">
            <a:spAutoFit/>
          </a:bodyPr>
          <a:lstStyle/>
          <a:p>
            <a:pPr algn="l">
              <a:lnSpc>
                <a:spcPts val="5144"/>
              </a:lnSpc>
              <a:spcBef>
                <a:spcPct val="0"/>
              </a:spcBef>
            </a:pPr>
            <a:r>
              <a:rPr lang="en-US" sz="3674">
                <a:solidFill>
                  <a:srgbClr val="FFFFFF"/>
                </a:solidFill>
                <a:latin typeface="Optima"/>
                <a:ea typeface="Optima"/>
                <a:cs typeface="Optima"/>
                <a:sym typeface="Optima"/>
              </a:rPr>
              <a:t>Do you also know Him as the God who saves, or do you know Him with the ifs and conditions of humanity? If humanity is good enough, then God will save them. Is this your God? Who i</a:t>
            </a:r>
            <a:r>
              <a:rPr lang="en-US" sz="3674">
                <a:solidFill>
                  <a:srgbClr val="FFFFFF"/>
                </a:solidFill>
                <a:latin typeface="Optima"/>
                <a:ea typeface="Optima"/>
                <a:cs typeface="Optima"/>
                <a:sym typeface="Optima"/>
              </a:rPr>
              <a:t>s your God?</a:t>
            </a:r>
          </a:p>
          <a:p>
            <a:pPr algn="l">
              <a:lnSpc>
                <a:spcPts val="5144"/>
              </a:lnSpc>
              <a:spcBef>
                <a:spcPct val="0"/>
              </a:spcBef>
            </a:pPr>
          </a:p>
        </p:txBody>
      </p:sp>
      <p:sp>
        <p:nvSpPr>
          <p:cNvPr name="TextBox 6" id="6"/>
          <p:cNvSpPr txBox="true"/>
          <p:nvPr/>
        </p:nvSpPr>
        <p:spPr>
          <a:xfrm rot="0">
            <a:off x="9144000" y="1583047"/>
            <a:ext cx="3791245" cy="813487"/>
          </a:xfrm>
          <a:prstGeom prst="rect">
            <a:avLst/>
          </a:prstGeom>
        </p:spPr>
        <p:txBody>
          <a:bodyPr anchor="t" rtlCol="false" tIns="0" lIns="0" bIns="0" rIns="0">
            <a:spAutoFit/>
          </a:bodyPr>
          <a:lstStyle/>
          <a:p>
            <a:pPr algn="ctr">
              <a:lnSpc>
                <a:spcPts val="6657"/>
              </a:lnSpc>
              <a:spcBef>
                <a:spcPct val="0"/>
              </a:spcBef>
            </a:pPr>
            <a:r>
              <a:rPr lang="en-US" b="true" sz="4755">
                <a:solidFill>
                  <a:srgbClr val="FFFFFF"/>
                </a:solidFill>
                <a:latin typeface="Optima Bold"/>
                <a:ea typeface="Optima Bold"/>
                <a:cs typeface="Optima Bold"/>
                <a:sym typeface="Optima Bold"/>
              </a:rPr>
              <a:t>REFLECTIONS</a:t>
            </a:r>
          </a:p>
        </p:txBody>
      </p:sp>
      <p:sp>
        <p:nvSpPr>
          <p:cNvPr name="Freeform 7" id="7"/>
          <p:cNvSpPr/>
          <p:nvPr/>
        </p:nvSpPr>
        <p:spPr>
          <a:xfrm flipH="false" flipV="false" rot="0">
            <a:off x="454995" y="1863709"/>
            <a:ext cx="2496427" cy="1912687"/>
          </a:xfrm>
          <a:custGeom>
            <a:avLst/>
            <a:gdLst/>
            <a:ahLst/>
            <a:cxnLst/>
            <a:rect r="r" b="b" t="t" l="l"/>
            <a:pathLst>
              <a:path h="1912687" w="2496427">
                <a:moveTo>
                  <a:pt x="0" y="0"/>
                </a:moveTo>
                <a:lnTo>
                  <a:pt x="2496427" y="0"/>
                </a:lnTo>
                <a:lnTo>
                  <a:pt x="2496427" y="1912688"/>
                </a:lnTo>
                <a:lnTo>
                  <a:pt x="0" y="1912688"/>
                </a:lnTo>
                <a:lnTo>
                  <a:pt x="0" y="0"/>
                </a:lnTo>
                <a:close/>
              </a:path>
            </a:pathLst>
          </a:custGeom>
          <a:blipFill>
            <a:blip r:embed="rId5"/>
            <a:stretch>
              <a:fillRect l="0" t="-30846" r="0" b="0"/>
            </a:stretch>
          </a:blipFill>
        </p:spPr>
      </p:sp>
      <p:sp>
        <p:nvSpPr>
          <p:cNvPr name="Freeform 8" id="8"/>
          <p:cNvSpPr/>
          <p:nvPr/>
        </p:nvSpPr>
        <p:spPr>
          <a:xfrm flipH="false" flipV="false" rot="0">
            <a:off x="1370978" y="1399772"/>
            <a:ext cx="960564" cy="568734"/>
          </a:xfrm>
          <a:custGeom>
            <a:avLst/>
            <a:gdLst/>
            <a:ahLst/>
            <a:cxnLst/>
            <a:rect r="r" b="b" t="t" l="l"/>
            <a:pathLst>
              <a:path h="568734" w="960564">
                <a:moveTo>
                  <a:pt x="0" y="0"/>
                </a:moveTo>
                <a:lnTo>
                  <a:pt x="960564" y="0"/>
                </a:lnTo>
                <a:lnTo>
                  <a:pt x="960564" y="568734"/>
                </a:lnTo>
                <a:lnTo>
                  <a:pt x="0" y="568734"/>
                </a:lnTo>
                <a:lnTo>
                  <a:pt x="0" y="0"/>
                </a:lnTo>
                <a:close/>
              </a:path>
            </a:pathLst>
          </a:custGeom>
          <a:blipFill>
            <a:blip r:embed="rId6"/>
            <a:stretch>
              <a:fillRect l="0" t="0" r="0" b="0"/>
            </a:stretch>
          </a:blipFill>
        </p:spPr>
      </p:sp>
      <p:sp>
        <p:nvSpPr>
          <p:cNvPr name="TextBox 9" id="9"/>
          <p:cNvSpPr txBox="true"/>
          <p:nvPr/>
        </p:nvSpPr>
        <p:spPr>
          <a:xfrm rot="0">
            <a:off x="813572" y="2320636"/>
            <a:ext cx="1988261" cy="633161"/>
          </a:xfrm>
          <a:prstGeom prst="rect">
            <a:avLst/>
          </a:prstGeom>
        </p:spPr>
        <p:txBody>
          <a:bodyPr anchor="t" rtlCol="false" tIns="0" lIns="0" bIns="0" rIns="0">
            <a:spAutoFit/>
          </a:bodyPr>
          <a:lstStyle/>
          <a:p>
            <a:pPr algn="ctr">
              <a:lnSpc>
                <a:spcPts val="2407"/>
              </a:lnSpc>
            </a:pPr>
            <a:r>
              <a:rPr lang="en-US" sz="2360">
                <a:solidFill>
                  <a:srgbClr val="49634E"/>
                </a:solidFill>
                <a:latin typeface="CG Omega"/>
                <a:ea typeface="CG Omega"/>
                <a:cs typeface="CG Omega"/>
                <a:sym typeface="CG Omega"/>
              </a:rPr>
              <a:t>What is in the Lord’s Hand</a:t>
            </a:r>
          </a:p>
        </p:txBody>
      </p:sp>
      <p:sp>
        <p:nvSpPr>
          <p:cNvPr name="TextBox 10" id="10"/>
          <p:cNvSpPr txBox="true"/>
          <p:nvPr/>
        </p:nvSpPr>
        <p:spPr>
          <a:xfrm rot="0">
            <a:off x="1118253" y="135474"/>
            <a:ext cx="1269322" cy="550050"/>
          </a:xfrm>
          <a:prstGeom prst="rect">
            <a:avLst/>
          </a:prstGeom>
        </p:spPr>
        <p:txBody>
          <a:bodyPr anchor="t" rtlCol="false" tIns="0" lIns="0" bIns="0" rIns="0">
            <a:spAutoFit/>
          </a:bodyPr>
          <a:lstStyle/>
          <a:p>
            <a:pPr algn="ctr">
              <a:lnSpc>
                <a:spcPts val="4463"/>
              </a:lnSpc>
              <a:spcBef>
                <a:spcPct val="0"/>
              </a:spcBef>
            </a:pPr>
            <a:r>
              <a:rPr lang="en-US" sz="3188">
                <a:solidFill>
                  <a:srgbClr val="FFFFFF"/>
                </a:solidFill>
                <a:latin typeface="CG Omega"/>
                <a:ea typeface="CG Omega"/>
                <a:cs typeface="CG Omega"/>
                <a:sym typeface="CG Omega"/>
              </a:rPr>
              <a:t>Day 15</a:t>
            </a:r>
          </a:p>
        </p:txBody>
      </p:sp>
      <p:sp>
        <p:nvSpPr>
          <p:cNvPr name="TextBox 11" id="11"/>
          <p:cNvSpPr txBox="true"/>
          <p:nvPr/>
        </p:nvSpPr>
        <p:spPr>
          <a:xfrm rot="0">
            <a:off x="749167" y="493281"/>
            <a:ext cx="2117072" cy="745758"/>
          </a:xfrm>
          <a:prstGeom prst="rect">
            <a:avLst/>
          </a:prstGeom>
        </p:spPr>
        <p:txBody>
          <a:bodyPr anchor="t" rtlCol="false" tIns="0" lIns="0" bIns="0" rIns="0">
            <a:spAutoFit/>
          </a:bodyPr>
          <a:lstStyle/>
          <a:p>
            <a:pPr algn="ctr">
              <a:lnSpc>
                <a:spcPts val="6095"/>
              </a:lnSpc>
              <a:spcBef>
                <a:spcPct val="0"/>
              </a:spcBef>
            </a:pPr>
            <a:r>
              <a:rPr lang="en-US" sz="4353">
                <a:solidFill>
                  <a:srgbClr val="FFFFFF"/>
                </a:solidFill>
                <a:latin typeface="Mistrully"/>
                <a:ea typeface="Mistrully"/>
                <a:cs typeface="Mistrully"/>
                <a:sym typeface="Mistrully"/>
              </a:rPr>
              <a:t>Psalm 95</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DAHPU4cNBdM</dc:identifier>
  <dcterms:modified xsi:type="dcterms:W3CDTF">2011-08-01T06:04:30Z</dcterms:modified>
  <cp:revision>1</cp:revision>
  <dc:title>Day 16 Psalm 96 To Whom Can I Compare My God?</dc:title>
</cp:coreProperties>
</file>