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Optima" charset="1" panose="00000000000000000000"/>
      <p:regular r:id="rId15"/>
    </p:embeddedFont>
    <p:embeddedFont>
      <p:font typeface="CG Omega" charset="1" panose="020B0502050508020304"/>
      <p:regular r:id="rId16"/>
    </p:embeddedFont>
    <p:embeddedFont>
      <p:font typeface="Mistrully" charset="1" panose="00000000000000000000"/>
      <p:regular r:id="rId17"/>
    </p:embeddedFont>
    <p:embeddedFont>
      <p:font typeface="Optima Bold" charset="1" panose="000000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81872" y="175201"/>
            <a:ext cx="7271623" cy="10287000"/>
          </a:xfrm>
          <a:custGeom>
            <a:avLst/>
            <a:gdLst/>
            <a:ahLst/>
            <a:cxnLst/>
            <a:rect r="r" b="b" t="t" l="l"/>
            <a:pathLst>
              <a:path h="10287000" w="7271623">
                <a:moveTo>
                  <a:pt x="0" y="0"/>
                </a:moveTo>
                <a:lnTo>
                  <a:pt x="7271623" y="0"/>
                </a:lnTo>
                <a:lnTo>
                  <a:pt x="727162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36665" y="5319761"/>
            <a:ext cx="6283926" cy="4814555"/>
          </a:xfrm>
          <a:custGeom>
            <a:avLst/>
            <a:gdLst/>
            <a:ahLst/>
            <a:cxnLst/>
            <a:rect r="r" b="b" t="t" l="l"/>
            <a:pathLst>
              <a:path h="4814555" w="6283926">
                <a:moveTo>
                  <a:pt x="0" y="0"/>
                </a:moveTo>
                <a:lnTo>
                  <a:pt x="6283927" y="0"/>
                </a:lnTo>
                <a:lnTo>
                  <a:pt x="6283927" y="4814556"/>
                </a:lnTo>
                <a:lnTo>
                  <a:pt x="0" y="48145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30846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742349" y="4151952"/>
            <a:ext cx="2417901" cy="1431599"/>
          </a:xfrm>
          <a:custGeom>
            <a:avLst/>
            <a:gdLst/>
            <a:ahLst/>
            <a:cxnLst/>
            <a:rect r="r" b="b" t="t" l="l"/>
            <a:pathLst>
              <a:path h="1431599" w="2417901">
                <a:moveTo>
                  <a:pt x="0" y="0"/>
                </a:moveTo>
                <a:lnTo>
                  <a:pt x="2417901" y="0"/>
                </a:lnTo>
                <a:lnTo>
                  <a:pt x="2417901" y="1431599"/>
                </a:lnTo>
                <a:lnTo>
                  <a:pt x="0" y="14315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448906" y="6629281"/>
            <a:ext cx="5004787" cy="1570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61"/>
              </a:lnSpc>
            </a:pPr>
            <a:r>
              <a:rPr lang="en-US" sz="5942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My God Remains!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106199" y="975409"/>
            <a:ext cx="3195098" cy="1378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35"/>
              </a:lnSpc>
              <a:spcBef>
                <a:spcPct val="0"/>
              </a:spcBef>
            </a:pPr>
            <a:r>
              <a:rPr lang="en-US" sz="8025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18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904366" y="1876398"/>
            <a:ext cx="5874584" cy="1870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42"/>
              </a:lnSpc>
              <a:spcBef>
                <a:spcPct val="0"/>
              </a:spcBef>
            </a:pPr>
            <a:r>
              <a:rPr lang="en-US" sz="10958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102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656720" y="3534942"/>
            <a:ext cx="11552788" cy="21334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8"/>
              </a:lnSpc>
              <a:spcBef>
                <a:spcPct val="0"/>
              </a:spcBef>
            </a:pPr>
            <a:r>
              <a:rPr lang="en-US" sz="30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102:25</a:t>
            </a:r>
          </a:p>
          <a:p>
            <a:pPr algn="l">
              <a:lnSpc>
                <a:spcPts val="4208"/>
              </a:lnSpc>
              <a:spcBef>
                <a:spcPct val="0"/>
              </a:spcBef>
            </a:pPr>
            <a:r>
              <a:rPr lang="en-US" sz="30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Of old hast thou laid the foundation of the earth: and the heavens are the work of thy hands.</a:t>
            </a:r>
          </a:p>
          <a:p>
            <a:pPr algn="l">
              <a:lnSpc>
                <a:spcPts val="4208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3958665" y="1711309"/>
            <a:ext cx="7333292" cy="1242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04"/>
              </a:lnSpc>
              <a:spcBef>
                <a:spcPct val="0"/>
              </a:spcBef>
            </a:pPr>
            <a:r>
              <a:rPr lang="en-US" b="true" sz="7217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CREATION VERSE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87581"/>
            <a:ext cx="1988261" cy="1021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37"/>
              </a:lnSpc>
            </a:pPr>
            <a:r>
              <a:rPr lang="en-US" sz="38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My God Remains!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18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40799" y="493281"/>
            <a:ext cx="2333807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102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39071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102 exposes 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us to the limits of man. When we are visited by the trials of life, we are opened to the limits of the fallen man. 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Man is fragile, futile, and limited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.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ctr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</a:t>
            </a: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Yes, we forget this, we forget this in the midst of our sought success.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87581"/>
            <a:ext cx="1988261" cy="1021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37"/>
              </a:lnSpc>
            </a:pPr>
            <a:r>
              <a:rPr lang="en-US" sz="38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My God Remains!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18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40799" y="493281"/>
            <a:ext cx="2333807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102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58407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44"/>
              </a:lnSpc>
              <a:spcBef>
                <a:spcPct val="0"/>
              </a:spcBef>
            </a:pP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When we ar</a:t>
            </a: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e praised, seen, and identified best among the rest, we forget.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The psalm is a prayer of an afflicted man.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This prayer resonates to all our prayers for God’s rescue when we face the limits of our success and we are in the mire of betrayal, remorse, bitterness, and frustrations.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87581"/>
            <a:ext cx="1988261" cy="1021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37"/>
              </a:lnSpc>
            </a:pPr>
            <a:r>
              <a:rPr lang="en-US" sz="38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My God Remains!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18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40799" y="493281"/>
            <a:ext cx="2333807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102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3897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“My days are l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ike a shadow that declineth; and I am withered like grass” (v. 11).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This confession is just so real, so deep, and so true to our lives. 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We will be nothing at the end of our lives, we will go back to dust.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87581"/>
            <a:ext cx="1988261" cy="1021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37"/>
              </a:lnSpc>
            </a:pPr>
            <a:r>
              <a:rPr lang="en-US" sz="38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My God Remains!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18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40799" y="493281"/>
            <a:ext cx="2333807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102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45262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Even when we are still alive, we are eaten up and consumed by the troubles that visi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 us.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However, our God, our Lord shall remain. “But thou, O Lord, shall endure for ever; and thy remembrance unto all generations” (v. 12).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87581"/>
            <a:ext cx="1988261" cy="1021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37"/>
              </a:lnSpc>
            </a:pPr>
            <a:r>
              <a:rPr lang="en-US" sz="38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My God Remains!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18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40799" y="493281"/>
            <a:ext cx="2333807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102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3897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The very God who laid the foundations of everything, the earth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and the universe, “Of old hast thou laid the foundation of the earth: and the heavens are the work of thy hands” (v. 25), He gives this psalmist’s witness to how He will remain with man. 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In man’s futility, the love of the Lord never grows cold.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87581"/>
            <a:ext cx="1988261" cy="1021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37"/>
              </a:lnSpc>
            </a:pPr>
            <a:r>
              <a:rPr lang="en-US" sz="38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My God Remains!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18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40799" y="493281"/>
            <a:ext cx="2333807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102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65170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</a:pPr>
            <a:r>
              <a:rPr lang="en-US" sz="3674" b="true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This is the very Creator! The Creator, your Creator will never ever forsake man because he is limited.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</a:t>
            </a:r>
          </a:p>
          <a:p>
            <a:pPr algn="l">
              <a:lnSpc>
                <a:spcPts val="5144"/>
              </a:lnSpc>
            </a:pPr>
          </a:p>
          <a:p>
            <a:pPr algn="l">
              <a:lnSpc>
                <a:spcPts val="5144"/>
              </a:lnSpc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Man’s limits are the very point of connection where God desperately wanted to meet man. </a:t>
            </a:r>
          </a:p>
          <a:p>
            <a:pPr algn="l">
              <a:lnSpc>
                <a:spcPts val="5144"/>
              </a:lnSpc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We may be consumed by our troubles, but </a:t>
            </a: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He has promised to go beyond this life and bring us to Himself in</a:t>
            </a:r>
            <a:r>
              <a:rPr lang="en-US" b="true" sz="3674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 eternity.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187581"/>
            <a:ext cx="1988261" cy="1021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37"/>
              </a:lnSpc>
            </a:pPr>
            <a:r>
              <a:rPr lang="en-US" sz="38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My God Remains!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18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40799" y="493281"/>
            <a:ext cx="2333807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102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170649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689280" y="4270443"/>
            <a:ext cx="10658234" cy="1650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sz="475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KEEP LOOKING TO THE WORKS  AND THE LOVE OF OUR CREATOR GOD!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13572" y="2187581"/>
            <a:ext cx="1988261" cy="1021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37"/>
              </a:lnSpc>
            </a:pPr>
            <a:r>
              <a:rPr lang="en-US" sz="38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My God Remains!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18253" y="135474"/>
            <a:ext cx="1269322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18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40799" y="493281"/>
            <a:ext cx="2333807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102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DAHPaXkVf5I</dc:identifier>
  <dcterms:modified xsi:type="dcterms:W3CDTF">2011-08-01T06:04:30Z</dcterms:modified>
  <cp:revision>1</cp:revision>
  <dc:title>Day 18 Psalm 102 My God Remains!</dc:title>
</cp:coreProperties>
</file>