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Optima" charset="1" panose="00000000000000000000"/>
      <p:regular r:id="rId17"/>
    </p:embeddedFont>
    <p:embeddedFont>
      <p:font typeface="CG Omega" charset="1" panose="020B0502050508020304"/>
      <p:regular r:id="rId18"/>
    </p:embeddedFont>
    <p:embeddedFont>
      <p:font typeface="Mistrully" charset="1" panose="00000000000000000000"/>
      <p:regular r:id="rId19"/>
    </p:embeddedFont>
    <p:embeddedFont>
      <p:font typeface="Optima Bold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5937873"/>
            <a:ext cx="5004787" cy="2984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94"/>
              </a:lnSpc>
            </a:pPr>
            <a:r>
              <a:rPr lang="en-US" sz="76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08522" y="1876398"/>
            <a:ext cx="6466272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4761547"/>
            <a:ext cx="11423965" cy="649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Indeed, our joy is 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our God who helps us!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4790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146:5-6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5 Happy is he that hath the God of Jacob for his help, whose hope is in the Lord his God: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6 Which made heaven, and earth, the sea, and all that therein is: which keepeth truth for ever: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49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146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points us to a clear secret of living in a profound joy day by day. This joy is not seen in the always positive appearance,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 not in a well maintained happy demeanor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and not always in an encouraging tone.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006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4"/>
              </a:lnSpc>
              <a:spcBef>
                <a:spcPct val="0"/>
              </a:spcBef>
            </a:pPr>
            <a:r>
              <a:rPr lang="en-US" sz="42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Rather, this </a:t>
            </a:r>
            <a:r>
              <a:rPr lang="en-US" b="true" sz="42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joy is</a:t>
            </a:r>
            <a:r>
              <a:rPr lang="en-US" b="true" sz="42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 seen in the humility of the heart</a:t>
            </a:r>
            <a:r>
              <a:rPr lang="en-US" sz="42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that has honest feelings of despair, frustrations, and disappointments when things expected do not necessarily occur.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13722"/>
            <a:ext cx="11423965" cy="4481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24"/>
              </a:lnSpc>
              <a:spcBef>
                <a:spcPct val="0"/>
              </a:spcBef>
            </a:pPr>
            <a:r>
              <a:rPr lang="en-US" b="true" sz="63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Real jo</a:t>
            </a:r>
            <a:r>
              <a:rPr lang="en-US" b="true" sz="63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y</a:t>
            </a:r>
            <a:r>
              <a:rPr lang="en-US" sz="63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is also painted in the storms, the chaos, and the darkness. </a:t>
            </a:r>
          </a:p>
          <a:p>
            <a:pPr algn="ctr">
              <a:lnSpc>
                <a:spcPts val="892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897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Real happines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s and joy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are expressed in the help of the Lord, the help of God who is the Creator of the universe.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It is 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not in any comfortable situation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but in situations where it is simply difficult to choose to be positive, happy, and encouraging.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878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psalmist's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reasoning is plain and simple. “Happy is he that hath the God of Jacob for his help, whose hope is in the Lord his God: Which made heaven, and earth, the sea, and all that therein is: which keepeth truth for ever...” (vv. 5-6).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916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In this world, fallen and broken, </a:t>
            </a:r>
            <a:r>
              <a:rPr lang="en-US" sz="3674" b="true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there is only one thing that truly secures our peace,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and that is when we are on the side of God.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psalmist is on point: 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if we ru</a:t>
            </a:r>
            <a:r>
              <a:rPr lang="en-US" b="true" sz="3674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n to God for help, that is the best decision, one that truly brings real joy.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850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</a:pPr>
            <a:r>
              <a:rPr lang="en-US" sz="3674" b="true">
                <a:solidFill>
                  <a:srgbClr val="FACB3B"/>
                </a:solidFill>
                <a:latin typeface="Optima Bold"/>
                <a:ea typeface="Optima Bold"/>
                <a:cs typeface="Optima Bold"/>
                <a:sym typeface="Optima Bold"/>
              </a:rPr>
              <a:t>Only those who get their help from God will surely be blessed with a blissful life of joy in the midst of uncertainties.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Adding to that is the psalmist declaration that the Lord opens the eyes of the blind, He raises the lowly, and He loves those wh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 love righteousness. Indeed, our joy is our God who helps us!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can Truly be Happy?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27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3269" y="493281"/>
            <a:ext cx="256886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146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DAHPaksd35A</dc:identifier>
  <dcterms:modified xsi:type="dcterms:W3CDTF">2011-08-01T06:04:30Z</dcterms:modified>
  <cp:revision>1</cp:revision>
  <dc:title>Day 27 Psalm 146 Who can Truly be Happy?</dc:title>
</cp:coreProperties>
</file>