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Optima" charset="1" panose="00000000000000000000"/>
      <p:regular r:id="rId19"/>
    </p:embeddedFont>
    <p:embeddedFont>
      <p:font typeface="CG Omega" charset="1" panose="020B0502050508020304"/>
      <p:regular r:id="rId20"/>
    </p:embeddedFont>
    <p:embeddedFont>
      <p:font typeface="Mistrully" charset="1" panose="00000000000000000000"/>
      <p:regular r:id="rId21"/>
    </p:embeddedFont>
    <p:embeddedFont>
      <p:font typeface="Optima Bold" charset="1" panose="0000000000000000000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5.png" Type="http://schemas.openxmlformats.org/officeDocument/2006/relationships/image"/><Relationship Id="rId6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81872" y="175201"/>
            <a:ext cx="7271623" cy="10287000"/>
          </a:xfrm>
          <a:custGeom>
            <a:avLst/>
            <a:gdLst/>
            <a:ahLst/>
            <a:cxnLst/>
            <a:rect r="r" b="b" t="t" l="l"/>
            <a:pathLst>
              <a:path h="10287000" w="7271623">
                <a:moveTo>
                  <a:pt x="0" y="0"/>
                </a:moveTo>
                <a:lnTo>
                  <a:pt x="7271623" y="0"/>
                </a:lnTo>
                <a:lnTo>
                  <a:pt x="72716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436665" y="5319761"/>
            <a:ext cx="6283926" cy="4814555"/>
          </a:xfrm>
          <a:custGeom>
            <a:avLst/>
            <a:gdLst/>
            <a:ahLst/>
            <a:cxnLst/>
            <a:rect r="r" b="b" t="t" l="l"/>
            <a:pathLst>
              <a:path h="4814555" w="6283926">
                <a:moveTo>
                  <a:pt x="0" y="0"/>
                </a:moveTo>
                <a:lnTo>
                  <a:pt x="6283927" y="0"/>
                </a:lnTo>
                <a:lnTo>
                  <a:pt x="6283927" y="4814556"/>
                </a:lnTo>
                <a:lnTo>
                  <a:pt x="0" y="48145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30846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42349" y="4151952"/>
            <a:ext cx="2417901" cy="1431599"/>
          </a:xfrm>
          <a:custGeom>
            <a:avLst/>
            <a:gdLst/>
            <a:ahLst/>
            <a:cxnLst/>
            <a:rect r="r" b="b" t="t" l="l"/>
            <a:pathLst>
              <a:path h="1431599" w="2417901">
                <a:moveTo>
                  <a:pt x="0" y="0"/>
                </a:moveTo>
                <a:lnTo>
                  <a:pt x="2417901" y="0"/>
                </a:lnTo>
                <a:lnTo>
                  <a:pt x="2417901" y="1431599"/>
                </a:lnTo>
                <a:lnTo>
                  <a:pt x="0" y="143159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448906" y="5924929"/>
            <a:ext cx="5004787" cy="2335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61"/>
              </a:lnSpc>
            </a:pPr>
            <a:r>
              <a:rPr lang="en-US" sz="5942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For His Mercy Endures Forever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965335" y="975409"/>
            <a:ext cx="3476824" cy="1378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35"/>
              </a:lnSpc>
              <a:spcBef>
                <a:spcPct val="0"/>
              </a:spcBef>
            </a:pPr>
            <a:r>
              <a:rPr lang="en-US" sz="8025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24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46158" y="1876398"/>
            <a:ext cx="6390999" cy="18709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342"/>
              </a:lnSpc>
              <a:spcBef>
                <a:spcPct val="0"/>
              </a:spcBef>
            </a:pPr>
            <a:r>
              <a:rPr lang="en-US" sz="10958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136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4987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Indeed, “O give thanks to the Lord of lords: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for his mercy endureth for ever. To him who alone doeth great wonders: for his mercy endureth for ever” (vv. 3-4).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6264"/>
              </a:lnSpc>
              <a:spcBef>
                <a:spcPct val="0"/>
              </a:spcBef>
            </a:pPr>
            <a:r>
              <a:rPr lang="en-US" b="true" sz="44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The very Creator God who formed us is the only one who is capable of doing all these things.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249797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For His Mercy Endures Forever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24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8220" y="493281"/>
            <a:ext cx="2538964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136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2602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No other person or any god known to this world will ever do the g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reat wonders of the works of the Creator God.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He is the only one who can endure the stupidity of man.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249797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For His Mercy Endures Forever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24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8220" y="493281"/>
            <a:ext cx="2538964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136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4692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04"/>
              </a:lnSpc>
            </a:pPr>
            <a:r>
              <a:rPr lang="en-US" sz="4074" b="true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He alone can still love man in His rebellion and rejection of Him. </a:t>
            </a:r>
          </a:p>
          <a:p>
            <a:pPr algn="l">
              <a:lnSpc>
                <a:spcPts val="5144"/>
              </a:lnSpc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As His c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reation in nature shouts these wonders, our new life in Him is the loudest witness of God’s enduring mercies.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249797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For His Mercy Endures Forever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24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8220" y="493281"/>
            <a:ext cx="2538964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136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28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689280" y="4270443"/>
            <a:ext cx="10658234" cy="16508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sz="475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KEEP LOOKING TO THE WORKS  AND THE LOVE OF OUR CREATOR GOD!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13572" y="2249797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For His Mercy Endures Forever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24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538220" y="493281"/>
            <a:ext cx="2538964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136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506367"/>
            <a:ext cx="11552788" cy="63911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136:3, 4, 5, 6, 7, 8, and 9</a:t>
            </a:r>
          </a:p>
          <a:p>
            <a:pPr algn="ctr">
              <a:lnSpc>
                <a:spcPts val="6308"/>
              </a:lnSpc>
              <a:spcBef>
                <a:spcPct val="0"/>
              </a:spcBef>
            </a:pP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3 O give thanks to the</a:t>
            </a: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Lord of lords: for his mercy endureth for ever.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4 To him who alone doeth great wonders: for his mercy endureth for ever.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5 To him that by wisdom made the heavens: for his mercy endureth for ever.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729516" y="1711309"/>
            <a:ext cx="7791592" cy="1242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249797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For His Mercy Endures Forever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24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8220" y="493281"/>
            <a:ext cx="2538964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136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506367"/>
            <a:ext cx="11552788" cy="5591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136:3, 4, 5, 6, 7, 8, and 9</a:t>
            </a:r>
          </a:p>
          <a:p>
            <a:pPr algn="ctr">
              <a:lnSpc>
                <a:spcPts val="6308"/>
              </a:lnSpc>
              <a:spcBef>
                <a:spcPct val="0"/>
              </a:spcBef>
            </a:pP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6 To him that stretched out the earth above the waters: for his mercy endureth for ever.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7 To him that made great lights: for his mercy endureth for ever: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3729516" y="1711309"/>
            <a:ext cx="7791592" cy="1242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249797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For His Mercy Endures Forever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24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8220" y="493281"/>
            <a:ext cx="2538964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136 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56720" y="3506367"/>
            <a:ext cx="11552788" cy="47909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136:3, 4, 5, 6, 7, 8, and 9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8</a:t>
            </a: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The sun to rule by day: for his mercy endureth for ever:</a:t>
            </a:r>
          </a:p>
          <a:p>
            <a:pPr algn="l">
              <a:lnSpc>
                <a:spcPts val="6308"/>
              </a:lnSpc>
              <a:spcBef>
                <a:spcPct val="0"/>
              </a:spcBef>
            </a:pPr>
            <a:r>
              <a:rPr lang="en-US" sz="4505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9 The moon and stars to rule by night: for his mercy endureth for ever.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729516" y="1711309"/>
            <a:ext cx="7791592" cy="1242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04"/>
              </a:lnSpc>
              <a:spcBef>
                <a:spcPct val="0"/>
              </a:spcBef>
            </a:pPr>
            <a:r>
              <a:rPr lang="en-US" b="true" sz="7217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CREATION VERSES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249797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For His Mercy Endures Forever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24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8220" y="493281"/>
            <a:ext cx="2538964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136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5202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Psalm 136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creates that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wall of thanksgiving. 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It is flooded with the very reasons God’s people should be praising and worshiping God.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It opens the heart for deep gratitude for all the many works of the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God who created, sustained, and rescued them.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249797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For His Mercy Endures Forever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24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8220" y="493281"/>
            <a:ext cx="2538964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136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25927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However, on top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of all those works is this solemn and precious declaration,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“for His mercy endures for ever.”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249797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For His Mercy Endures Forever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24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8220" y="493281"/>
            <a:ext cx="2538964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136 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535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The Creator’s works are rooted not in anything we can give Him or in what good we have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done.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6264"/>
              </a:lnSpc>
              <a:spcBef>
                <a:spcPct val="0"/>
              </a:spcBef>
            </a:pPr>
            <a:r>
              <a:rPr lang="en-US" b="true" sz="44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All the works He has done are because of Him and His mercy.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249797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For His Mercy Endures Forever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24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8220" y="493281"/>
            <a:ext cx="2538964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136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5350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His mercy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 has no conditions, limitations, or time frame that you need to be careful of.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  <a:p>
            <a:pPr algn="ctr">
              <a:lnSpc>
                <a:spcPts val="6264"/>
              </a:lnSpc>
              <a:spcBef>
                <a:spcPct val="0"/>
              </a:spcBef>
            </a:pPr>
            <a:r>
              <a:rPr lang="en-US" b="true" sz="44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God’s door of mercy is open for everyone, anyone, and at any time.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249797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For His Mercy Endures Forever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24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8220" y="493281"/>
            <a:ext cx="2538964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136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49634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48900"/>
          </a:xfrm>
          <a:custGeom>
            <a:avLst/>
            <a:gdLst/>
            <a:ahLst/>
            <a:cxnLst/>
            <a:rect r="r" b="b" t="t" l="l"/>
            <a:pathLst>
              <a:path h="10248900" w="18288000">
                <a:moveTo>
                  <a:pt x="18288000" y="0"/>
                </a:moveTo>
                <a:lnTo>
                  <a:pt x="0" y="0"/>
                </a:lnTo>
                <a:lnTo>
                  <a:pt x="0" y="10248900"/>
                </a:lnTo>
                <a:lnTo>
                  <a:pt x="18288000" y="102489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315751" y="321908"/>
            <a:ext cx="7315200" cy="91440"/>
          </a:xfrm>
          <a:custGeom>
            <a:avLst/>
            <a:gdLst/>
            <a:ahLst/>
            <a:cxnLst/>
            <a:rect r="r" b="b" t="t" l="l"/>
            <a:pathLst>
              <a:path h="91440" w="7315200">
                <a:moveTo>
                  <a:pt x="0" y="0"/>
                </a:moveTo>
                <a:lnTo>
                  <a:pt x="7315200" y="0"/>
                </a:lnTo>
                <a:lnTo>
                  <a:pt x="7315200" y="91440"/>
                </a:lnTo>
                <a:lnTo>
                  <a:pt x="0" y="9144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471090" y="108526"/>
            <a:ext cx="5816910" cy="4515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SHORT DEVOTIONAL THOUGHTS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315751" y="3161347"/>
            <a:ext cx="11423965" cy="39071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144"/>
              </a:lnSpc>
              <a:spcBef>
                <a:spcPct val="0"/>
              </a:spcBef>
            </a:pP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Yes, the final judgment of th</a:t>
            </a:r>
            <a:r>
              <a:rPr lang="en-US" sz="3674">
                <a:solidFill>
                  <a:srgbClr val="FFFFFF"/>
                </a:solidFill>
                <a:latin typeface="Optima"/>
                <a:ea typeface="Optima"/>
                <a:cs typeface="Optima"/>
                <a:sym typeface="Optima"/>
              </a:rPr>
              <a:t>is universe is coming when time will be no more, but before that very time shall ever happen, </a:t>
            </a:r>
            <a:r>
              <a:rPr lang="en-US" b="true" sz="3674">
                <a:solidFill>
                  <a:srgbClr val="F6EC6E"/>
                </a:solidFill>
                <a:latin typeface="Optima Bold"/>
                <a:ea typeface="Optima Bold"/>
                <a:cs typeface="Optima Bold"/>
                <a:sym typeface="Optima Bold"/>
              </a:rPr>
              <a:t>there is yet this door of mercy open to us, and this is for us because that is how the Creator God deeply and strongly values us. </a:t>
            </a:r>
          </a:p>
          <a:p>
            <a:pPr algn="l">
              <a:lnSpc>
                <a:spcPts val="5144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9144000" y="1583047"/>
            <a:ext cx="3791245" cy="813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7"/>
              </a:lnSpc>
              <a:spcBef>
                <a:spcPct val="0"/>
              </a:spcBef>
            </a:pPr>
            <a:r>
              <a:rPr lang="en-US" b="true" sz="4755">
                <a:solidFill>
                  <a:srgbClr val="FFFFFF"/>
                </a:solidFill>
                <a:latin typeface="Optima Bold"/>
                <a:ea typeface="Optima Bold"/>
                <a:cs typeface="Optima Bold"/>
                <a:sym typeface="Optima Bold"/>
              </a:rPr>
              <a:t>REFLECTIONS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454995" y="1863709"/>
            <a:ext cx="2496427" cy="1912687"/>
          </a:xfrm>
          <a:custGeom>
            <a:avLst/>
            <a:gdLst/>
            <a:ahLst/>
            <a:cxnLst/>
            <a:rect r="r" b="b" t="t" l="l"/>
            <a:pathLst>
              <a:path h="1912687" w="2496427">
                <a:moveTo>
                  <a:pt x="0" y="0"/>
                </a:moveTo>
                <a:lnTo>
                  <a:pt x="2496427" y="0"/>
                </a:lnTo>
                <a:lnTo>
                  <a:pt x="2496427" y="1912688"/>
                </a:lnTo>
                <a:lnTo>
                  <a:pt x="0" y="19126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30846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70978" y="1399772"/>
            <a:ext cx="960564" cy="568734"/>
          </a:xfrm>
          <a:custGeom>
            <a:avLst/>
            <a:gdLst/>
            <a:ahLst/>
            <a:cxnLst/>
            <a:rect r="r" b="b" t="t" l="l"/>
            <a:pathLst>
              <a:path h="568734" w="960564">
                <a:moveTo>
                  <a:pt x="0" y="0"/>
                </a:moveTo>
                <a:lnTo>
                  <a:pt x="960564" y="0"/>
                </a:lnTo>
                <a:lnTo>
                  <a:pt x="960564" y="568734"/>
                </a:lnTo>
                <a:lnTo>
                  <a:pt x="0" y="5687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13572" y="2249797"/>
            <a:ext cx="1988261" cy="9611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09"/>
              </a:lnSpc>
            </a:pPr>
            <a:r>
              <a:rPr lang="en-US" sz="2460">
                <a:solidFill>
                  <a:srgbClr val="49634E"/>
                </a:solidFill>
                <a:latin typeface="CG Omega"/>
                <a:ea typeface="CG Omega"/>
                <a:cs typeface="CG Omega"/>
                <a:sym typeface="CG Omega"/>
              </a:rPr>
              <a:t>For His Mercy Endures Forever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62292" y="135474"/>
            <a:ext cx="1381245" cy="55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3"/>
              </a:lnSpc>
              <a:spcBef>
                <a:spcPct val="0"/>
              </a:spcBef>
            </a:pPr>
            <a:r>
              <a:rPr lang="en-US" sz="3188">
                <a:solidFill>
                  <a:srgbClr val="FFFFFF"/>
                </a:solidFill>
                <a:latin typeface="CG Omega"/>
                <a:ea typeface="CG Omega"/>
                <a:cs typeface="CG Omega"/>
                <a:sym typeface="CG Omega"/>
              </a:rPr>
              <a:t>Day 24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38220" y="493281"/>
            <a:ext cx="2538964" cy="7457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95"/>
              </a:lnSpc>
              <a:spcBef>
                <a:spcPct val="0"/>
              </a:spcBef>
            </a:pPr>
            <a:r>
              <a:rPr lang="en-US" sz="4353">
                <a:solidFill>
                  <a:srgbClr val="FFFFFF"/>
                </a:solidFill>
                <a:latin typeface="Mistrully"/>
                <a:ea typeface="Mistrully"/>
                <a:cs typeface="Mistrully"/>
                <a:sym typeface="Mistrully"/>
              </a:rPr>
              <a:t>Psalm 136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DAHPaSQSeEk</dc:identifier>
  <dcterms:modified xsi:type="dcterms:W3CDTF">2011-08-01T06:04:30Z</dcterms:modified>
  <cp:revision>1</cp:revision>
  <dc:title>Day 24 Psalm 136 For his mercy endures forever</dc:title>
</cp:coreProperties>
</file>