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Optima" charset="1" panose="00000000000000000000"/>
      <p:regular r:id="rId15"/>
    </p:embeddedFont>
    <p:embeddedFont>
      <p:font typeface="CG Omega" charset="1" panose="020B0502050508020304"/>
      <p:regular r:id="rId16"/>
    </p:embeddedFont>
    <p:embeddedFont>
      <p:font typeface="Mistrully" charset="1" panose="00000000000000000000"/>
      <p:regular r:id="rId17"/>
    </p:embeddedFont>
    <p:embeddedFont>
      <p:font typeface="Optima Bold" charset="1" panose="000000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5906481"/>
            <a:ext cx="5004787" cy="2335381"/>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Come and See What God has Done?</a:t>
            </a:r>
          </a:p>
        </p:txBody>
      </p:sp>
      <p:sp>
        <p:nvSpPr>
          <p:cNvPr name="TextBox 9" id="9"/>
          <p:cNvSpPr txBox="true"/>
          <p:nvPr/>
        </p:nvSpPr>
        <p:spPr>
          <a:xfrm rot="0">
            <a:off x="11965335" y="975409"/>
            <a:ext cx="3476824"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10 </a:t>
            </a:r>
          </a:p>
        </p:txBody>
      </p:sp>
      <p:sp>
        <p:nvSpPr>
          <p:cNvPr name="TextBox 10" id="10"/>
          <p:cNvSpPr txBox="true"/>
          <p:nvPr/>
        </p:nvSpPr>
        <p:spPr>
          <a:xfrm rot="0">
            <a:off x="11076977" y="1876398"/>
            <a:ext cx="5529363"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66</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191440"/>
            <a:ext cx="11552788" cy="4377543"/>
          </a:xfrm>
          <a:prstGeom prst="rect">
            <a:avLst/>
          </a:prstGeom>
        </p:spPr>
        <p:txBody>
          <a:bodyPr anchor="t" rtlCol="false" tIns="0" lIns="0" bIns="0" rIns="0">
            <a:spAutoFit/>
          </a:bodyPr>
          <a:lstStyle/>
          <a:p>
            <a:pPr algn="ctr">
              <a:lnSpc>
                <a:spcPts val="6168"/>
              </a:lnSpc>
              <a:spcBef>
                <a:spcPct val="0"/>
              </a:spcBef>
            </a:pPr>
            <a:r>
              <a:rPr lang="en-US" sz="4405">
                <a:solidFill>
                  <a:srgbClr val="FFFFFF"/>
                </a:solidFill>
                <a:latin typeface="Optima"/>
                <a:ea typeface="Optima"/>
                <a:cs typeface="Optima"/>
                <a:sym typeface="Optima"/>
              </a:rPr>
              <a:t>Psalm 66:3</a:t>
            </a:r>
          </a:p>
          <a:p>
            <a:pPr algn="just">
              <a:lnSpc>
                <a:spcPts val="4768"/>
              </a:lnSpc>
              <a:spcBef>
                <a:spcPct val="0"/>
              </a:spcBef>
            </a:pPr>
            <a:r>
              <a:rPr lang="en-US" sz="3405">
                <a:solidFill>
                  <a:srgbClr val="FFFFFF"/>
                </a:solidFill>
                <a:latin typeface="Optima"/>
                <a:ea typeface="Optima"/>
                <a:cs typeface="Optima"/>
                <a:sym typeface="Optima"/>
              </a:rPr>
              <a:t>3 Say unto God, How terrible art thou in thy works! through the greatne</a:t>
            </a:r>
            <a:r>
              <a:rPr lang="en-US" sz="3405">
                <a:solidFill>
                  <a:srgbClr val="FFFFFF"/>
                </a:solidFill>
                <a:latin typeface="Optima"/>
                <a:ea typeface="Optima"/>
                <a:cs typeface="Optima"/>
                <a:sym typeface="Optima"/>
              </a:rPr>
              <a:t>ss of thy power shall thine enemies submit themselves unto thee.</a:t>
            </a:r>
          </a:p>
          <a:p>
            <a:pPr algn="just">
              <a:lnSpc>
                <a:spcPts val="4768"/>
              </a:lnSpc>
              <a:spcBef>
                <a:spcPct val="0"/>
              </a:spcBef>
            </a:pPr>
          </a:p>
          <a:p>
            <a:pPr algn="just">
              <a:lnSpc>
                <a:spcPts val="4768"/>
              </a:lnSpc>
              <a:spcBef>
                <a:spcPct val="0"/>
              </a:spcBef>
            </a:pPr>
          </a:p>
          <a:p>
            <a:pPr algn="just">
              <a:lnSpc>
                <a:spcPts val="4768"/>
              </a:lnSpc>
              <a:spcBef>
                <a:spcPct val="0"/>
              </a:spcBef>
            </a:pPr>
          </a:p>
        </p:txBody>
      </p:sp>
      <p:sp>
        <p:nvSpPr>
          <p:cNvPr name="TextBox 6" id="6"/>
          <p:cNvSpPr txBox="true"/>
          <p:nvPr/>
        </p:nvSpPr>
        <p:spPr>
          <a:xfrm rot="0">
            <a:off x="3958665" y="1720834"/>
            <a:ext cx="7333292" cy="1232962"/>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ome and See What God has Done?</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10</a:t>
            </a:r>
          </a:p>
        </p:txBody>
      </p:sp>
      <p:sp>
        <p:nvSpPr>
          <p:cNvPr name="TextBox 11" id="11"/>
          <p:cNvSpPr txBox="true"/>
          <p:nvPr/>
        </p:nvSpPr>
        <p:spPr>
          <a:xfrm rot="0">
            <a:off x="709372" y="493281"/>
            <a:ext cx="21966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66</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45167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66 invites us to a resounding</a:t>
            </a:r>
            <a:r>
              <a:rPr lang="en-US" sz="3674">
                <a:solidFill>
                  <a:srgbClr val="FFFFFF"/>
                </a:solidFill>
                <a:latin typeface="Optima"/>
                <a:ea typeface="Optima"/>
                <a:cs typeface="Optima"/>
                <a:sym typeface="Optima"/>
              </a:rPr>
              <a:t> praise of God as His works are immeasurably awesome. The King James version uses the word "terrible" not to mean horrible or bad, but to express full reverence and awe. The psalmist invites us to “Come and see the works of God: he is terrible in his doing toward the children of men” (v. 5).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ome and See What God has Done?</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10</a:t>
            </a:r>
          </a:p>
        </p:txBody>
      </p:sp>
      <p:sp>
        <p:nvSpPr>
          <p:cNvPr name="TextBox 11" id="11"/>
          <p:cNvSpPr txBox="true"/>
          <p:nvPr/>
        </p:nvSpPr>
        <p:spPr>
          <a:xfrm rot="0">
            <a:off x="709372" y="493281"/>
            <a:ext cx="21966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66</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2213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 joy and pra</a:t>
            </a:r>
            <a:r>
              <a:rPr lang="en-US" sz="3674">
                <a:solidFill>
                  <a:srgbClr val="FFFFFF"/>
                </a:solidFill>
                <a:latin typeface="Optima"/>
                <a:ea typeface="Optima"/>
                <a:cs typeface="Optima"/>
                <a:sym typeface="Optima"/>
              </a:rPr>
              <a:t>ise of the psalmist, “O bless our God, ye people, and make the voice of his praise to be heard: Which holdeth our soul in life, and suffereth not our feet to be moved. For thou, O God, hast proved us: thou hast tried us, as silver is tried” (vv. 8-10).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ome and See What God has Done?</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10</a:t>
            </a:r>
          </a:p>
        </p:txBody>
      </p:sp>
      <p:sp>
        <p:nvSpPr>
          <p:cNvPr name="TextBox 11" id="11"/>
          <p:cNvSpPr txBox="true"/>
          <p:nvPr/>
        </p:nvSpPr>
        <p:spPr>
          <a:xfrm rot="0">
            <a:off x="709372" y="493281"/>
            <a:ext cx="21966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66</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2213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This is the psalmist’s story of seeing God in his</a:t>
            </a:r>
            <a:r>
              <a:rPr lang="en-US" sz="3674">
                <a:solidFill>
                  <a:srgbClr val="FFFFFF"/>
                </a:solidFill>
                <a:latin typeface="Optima"/>
                <a:ea typeface="Optima"/>
                <a:cs typeface="Optima"/>
                <a:sym typeface="Optima"/>
              </a:rPr>
              <a:t> life. God worked to refine his character; God heard his cry to mature him in all the work God has given him to do; God cleansed him of all the guilt of his weaknesses and struggles; and God secured him in His ultimate rule.</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ome and See What God has Done?</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10</a:t>
            </a:r>
          </a:p>
        </p:txBody>
      </p:sp>
      <p:sp>
        <p:nvSpPr>
          <p:cNvPr name="TextBox 11" id="11"/>
          <p:cNvSpPr txBox="true"/>
          <p:nvPr/>
        </p:nvSpPr>
        <p:spPr>
          <a:xfrm rot="0">
            <a:off x="709372" y="493281"/>
            <a:ext cx="21966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66</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2213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These are the works of God’s</a:t>
            </a:r>
            <a:r>
              <a:rPr lang="en-US" sz="3674">
                <a:solidFill>
                  <a:srgbClr val="FFFFFF"/>
                </a:solidFill>
                <a:latin typeface="Optima"/>
                <a:ea typeface="Optima"/>
                <a:cs typeface="Optima"/>
                <a:sym typeface="Optima"/>
              </a:rPr>
              <a:t> hands in the psalmist's life. The testimony gets even deeper in the last verse, “Blessed be God, which hath not turned away my prayer, nor his mercy from me” (v. 20).</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ome and See What God has Done?</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10</a:t>
            </a:r>
          </a:p>
        </p:txBody>
      </p:sp>
      <p:sp>
        <p:nvSpPr>
          <p:cNvPr name="TextBox 11" id="11"/>
          <p:cNvSpPr txBox="true"/>
          <p:nvPr/>
        </p:nvSpPr>
        <p:spPr>
          <a:xfrm rot="0">
            <a:off x="709372" y="493281"/>
            <a:ext cx="21966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66</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259456"/>
          </a:xfrm>
          <a:prstGeom prst="rect">
            <a:avLst/>
          </a:prstGeom>
        </p:spPr>
        <p:txBody>
          <a:bodyPr anchor="t" rtlCol="false" tIns="0" lIns="0" bIns="0" rIns="0">
            <a:spAutoFit/>
          </a:bodyPr>
          <a:lstStyle/>
          <a:p>
            <a:pPr algn="l">
              <a:lnSpc>
                <a:spcPts val="5144"/>
              </a:lnSpc>
              <a:spcBef>
                <a:spcPct val="0"/>
              </a:spcBef>
            </a:pPr>
            <a:r>
              <a:rPr lang="en-US" b="true" sz="3674">
                <a:solidFill>
                  <a:srgbClr val="FFFFFF"/>
                </a:solidFill>
                <a:latin typeface="Optima Bold"/>
                <a:ea typeface="Optima Bold"/>
                <a:cs typeface="Optima Bold"/>
                <a:sym typeface="Optima Bold"/>
              </a:rPr>
              <a:t>Wha</a:t>
            </a:r>
            <a:r>
              <a:rPr lang="en-US" b="true" sz="3674">
                <a:solidFill>
                  <a:srgbClr val="FFFFFF"/>
                </a:solidFill>
                <a:latin typeface="Optima Bold"/>
                <a:ea typeface="Optima Bold"/>
                <a:cs typeface="Optima Bold"/>
                <a:sym typeface="Optima Bold"/>
              </a:rPr>
              <a:t>t is your story about the works of God in your life?</a:t>
            </a:r>
            <a:r>
              <a:rPr lang="en-US" sz="3674">
                <a:solidFill>
                  <a:srgbClr val="FFFFFF"/>
                </a:solidFill>
                <a:latin typeface="Optima"/>
                <a:ea typeface="Optima"/>
                <a:cs typeface="Optima"/>
                <a:sym typeface="Optima"/>
              </a:rPr>
              <a:t> The works of God are not just the material benefits of living a fruitful life. </a:t>
            </a:r>
            <a:r>
              <a:rPr lang="en-US" b="true" sz="3674">
                <a:solidFill>
                  <a:srgbClr val="F6EC6E"/>
                </a:solidFill>
                <a:latin typeface="Optima Bold"/>
                <a:ea typeface="Optima Bold"/>
                <a:cs typeface="Optima Bold"/>
                <a:sym typeface="Optima Bold"/>
              </a:rPr>
              <a:t>The works of God’s hands are in the depths of our existence, our hearts, our characters, our images.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ome and See What God has Done?</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10</a:t>
            </a:r>
          </a:p>
        </p:txBody>
      </p:sp>
      <p:sp>
        <p:nvSpPr>
          <p:cNvPr name="TextBox 11" id="11"/>
          <p:cNvSpPr txBox="true"/>
          <p:nvPr/>
        </p:nvSpPr>
        <p:spPr>
          <a:xfrm rot="0">
            <a:off x="709372" y="493281"/>
            <a:ext cx="21966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66</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4554856"/>
          </a:xfrm>
          <a:prstGeom prst="rect">
            <a:avLst/>
          </a:prstGeom>
        </p:spPr>
        <p:txBody>
          <a:bodyPr anchor="t" rtlCol="false" tIns="0" lIns="0" bIns="0" rIns="0">
            <a:spAutoFit/>
          </a:bodyPr>
          <a:lstStyle/>
          <a:p>
            <a:pPr algn="l">
              <a:lnSpc>
                <a:spcPts val="5144"/>
              </a:lnSpc>
              <a:spcBef>
                <a:spcPct val="0"/>
              </a:spcBef>
            </a:pPr>
            <a:r>
              <a:rPr lang="en-US" b="true" sz="3674">
                <a:solidFill>
                  <a:srgbClr val="FFFFFF"/>
                </a:solidFill>
                <a:latin typeface="Optima Bold"/>
                <a:ea typeface="Optima Bold"/>
                <a:cs typeface="Optima Bold"/>
                <a:sym typeface="Optima Bold"/>
              </a:rPr>
              <a:t>It’s not about perfection, not about having all things together, but just about showing up, standing up, and seeing God working in us towards</a:t>
            </a:r>
            <a:r>
              <a:rPr lang="en-US" b="true" sz="3674">
                <a:solidFill>
                  <a:srgbClr val="FFFFFF"/>
                </a:solidFill>
                <a:latin typeface="Optima Bold"/>
                <a:ea typeface="Optima Bold"/>
                <a:cs typeface="Optima Bold"/>
                <a:sym typeface="Optima Bold"/>
              </a:rPr>
              <a:t> being restored to that image of grace. </a:t>
            </a:r>
          </a:p>
          <a:p>
            <a:pPr algn="l">
              <a:lnSpc>
                <a:spcPts val="5144"/>
              </a:lnSpc>
              <a:spcBef>
                <a:spcPct val="0"/>
              </a:spcBef>
            </a:pPr>
          </a:p>
          <a:p>
            <a:pPr algn="ctr">
              <a:lnSpc>
                <a:spcPts val="5144"/>
              </a:lnSpc>
              <a:spcBef>
                <a:spcPct val="0"/>
              </a:spcBef>
            </a:pPr>
            <a:r>
              <a:rPr lang="en-US" sz="3674">
                <a:solidFill>
                  <a:srgbClr val="FFFFFF"/>
                </a:solidFill>
                <a:latin typeface="Optima"/>
                <a:ea typeface="Optima"/>
                <a:cs typeface="Optima"/>
                <a:sym typeface="Optima"/>
              </a:rPr>
              <a:t>This is true providence!</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ome and See What God has Done?</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10</a:t>
            </a:r>
          </a:p>
        </p:txBody>
      </p:sp>
      <p:sp>
        <p:nvSpPr>
          <p:cNvPr name="TextBox 11" id="11"/>
          <p:cNvSpPr txBox="true"/>
          <p:nvPr/>
        </p:nvSpPr>
        <p:spPr>
          <a:xfrm rot="0">
            <a:off x="709372" y="493281"/>
            <a:ext cx="21966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66</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ome and See What God has Done?</a:t>
            </a:r>
          </a:p>
        </p:txBody>
      </p:sp>
      <p:sp>
        <p:nvSpPr>
          <p:cNvPr name="TextBox 9" id="9"/>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10</a:t>
            </a:r>
          </a:p>
        </p:txBody>
      </p:sp>
      <p:sp>
        <p:nvSpPr>
          <p:cNvPr name="TextBox 10" id="10"/>
          <p:cNvSpPr txBox="true"/>
          <p:nvPr/>
        </p:nvSpPr>
        <p:spPr>
          <a:xfrm rot="0">
            <a:off x="709372" y="493281"/>
            <a:ext cx="2196660"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66</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DAHPU5AHp-w</dc:identifier>
  <dcterms:modified xsi:type="dcterms:W3CDTF">2011-08-01T06:04:30Z</dcterms:modified>
  <cp:revision>1</cp:revision>
  <dc:title>Day 10 Psalm 66 Come and See What God has Done?</dc:title>
</cp:coreProperties>
</file>