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Optima" charset="1" panose="00000000000000000000"/>
      <p:regular r:id="rId16"/>
    </p:embeddedFont>
    <p:embeddedFont>
      <p:font typeface="CG Omega" charset="1" panose="020B0502050508020304"/>
      <p:regular r:id="rId17"/>
    </p:embeddedFont>
    <p:embeddedFont>
      <p:font typeface="Mistrully" charset="1" panose="00000000000000000000"/>
      <p:regular r:id="rId18"/>
    </p:embeddedFont>
    <p:embeddedFont>
      <p:font typeface="Optima Bold" charset="1" panose="0000000000000000000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81872" y="175201"/>
            <a:ext cx="7271623" cy="10287000"/>
          </a:xfrm>
          <a:custGeom>
            <a:avLst/>
            <a:gdLst/>
            <a:ahLst/>
            <a:cxnLst/>
            <a:rect r="r" b="b" t="t" l="l"/>
            <a:pathLst>
              <a:path h="10287000" w="7271623">
                <a:moveTo>
                  <a:pt x="0" y="0"/>
                </a:moveTo>
                <a:lnTo>
                  <a:pt x="7271623" y="0"/>
                </a:lnTo>
                <a:lnTo>
                  <a:pt x="727162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436665" y="5319761"/>
            <a:ext cx="6283926" cy="4814555"/>
          </a:xfrm>
          <a:custGeom>
            <a:avLst/>
            <a:gdLst/>
            <a:ahLst/>
            <a:cxnLst/>
            <a:rect r="r" b="b" t="t" l="l"/>
            <a:pathLst>
              <a:path h="4814555" w="6283926">
                <a:moveTo>
                  <a:pt x="0" y="0"/>
                </a:moveTo>
                <a:lnTo>
                  <a:pt x="6283927" y="0"/>
                </a:lnTo>
                <a:lnTo>
                  <a:pt x="6283927" y="4814556"/>
                </a:lnTo>
                <a:lnTo>
                  <a:pt x="0" y="481455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30846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742349" y="4151952"/>
            <a:ext cx="2417901" cy="1431599"/>
          </a:xfrm>
          <a:custGeom>
            <a:avLst/>
            <a:gdLst/>
            <a:ahLst/>
            <a:cxnLst/>
            <a:rect r="r" b="b" t="t" l="l"/>
            <a:pathLst>
              <a:path h="1431599" w="2417901">
                <a:moveTo>
                  <a:pt x="0" y="0"/>
                </a:moveTo>
                <a:lnTo>
                  <a:pt x="2417901" y="0"/>
                </a:lnTo>
                <a:lnTo>
                  <a:pt x="2417901" y="1431599"/>
                </a:lnTo>
                <a:lnTo>
                  <a:pt x="0" y="143159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339265" y="6629281"/>
            <a:ext cx="5004787" cy="1570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61"/>
              </a:lnSpc>
            </a:pPr>
            <a:r>
              <a:rPr lang="en-US" sz="5942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Not unto us, Lord!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965335" y="975409"/>
            <a:ext cx="3476824" cy="1378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35"/>
              </a:lnSpc>
              <a:spcBef>
                <a:spcPct val="0"/>
              </a:spcBef>
            </a:pPr>
            <a:r>
              <a:rPr lang="en-US" sz="8025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20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761648" y="1876398"/>
            <a:ext cx="6160019" cy="18709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342"/>
              </a:lnSpc>
              <a:spcBef>
                <a:spcPct val="0"/>
              </a:spcBef>
            </a:pPr>
            <a:r>
              <a:rPr lang="en-US" sz="10958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115 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689280" y="4270443"/>
            <a:ext cx="10658234" cy="16508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sz="475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KEEP LOOKING TO THE WORKS  AND THE LOVE OF OUR CREATOR GOD!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813572" y="2311230"/>
            <a:ext cx="1988261" cy="708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13"/>
              </a:lnSpc>
            </a:pP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Not un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to us,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Lord!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20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70934" y="493281"/>
            <a:ext cx="2273536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115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656720" y="3506367"/>
            <a:ext cx="11552788" cy="31907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8"/>
              </a:lnSpc>
              <a:spcBef>
                <a:spcPct val="0"/>
              </a:spcBef>
            </a:pP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Psalm 115:15</a:t>
            </a:r>
          </a:p>
          <a:p>
            <a:pPr algn="ctr">
              <a:lnSpc>
                <a:spcPts val="6308"/>
              </a:lnSpc>
              <a:spcBef>
                <a:spcPct val="0"/>
              </a:spcBef>
            </a:pPr>
          </a:p>
          <a:p>
            <a:pPr algn="ctr">
              <a:lnSpc>
                <a:spcPts val="6308"/>
              </a:lnSpc>
              <a:spcBef>
                <a:spcPct val="0"/>
              </a:spcBef>
            </a:pP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Ye are blessed of the Lord which made heaven and earth.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958665" y="1711309"/>
            <a:ext cx="7333292" cy="1242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04"/>
              </a:lnSpc>
              <a:spcBef>
                <a:spcPct val="0"/>
              </a:spcBef>
            </a:pPr>
            <a:r>
              <a:rPr lang="en-US" b="true" sz="7217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CREATION VERSE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311230"/>
            <a:ext cx="1988261" cy="708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13"/>
              </a:lnSpc>
            </a:pP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Not un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to us,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Lord!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20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70934" y="493281"/>
            <a:ext cx="2273536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115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2583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Psalm 115 brings 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us the most poignant line in the whole creation chapters, the glory is not unto us, oh, Lord. This is at the very beginning of the Psalm and is repeated twice.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311230"/>
            <a:ext cx="1988261" cy="708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13"/>
              </a:lnSpc>
            </a:pP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Not un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to us,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Lord!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20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70934" y="493281"/>
            <a:ext cx="2273536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115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2583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As Bible readers, w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e know how important a statement is when it is expressed in a repetitive manner. “Not unto us, O Lord, not unto us, but unto thy name give glory, for thy mercy, and for thy truth's sake” (v. 1).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311230"/>
            <a:ext cx="1988261" cy="708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13"/>
              </a:lnSpc>
            </a:pP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Not un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to us,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Lord!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20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70934" y="493281"/>
            <a:ext cx="2273536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115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58597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b="true" sz="36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This </a:t>
            </a:r>
            <a:r>
              <a:rPr lang="en-US" b="true" sz="36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is the greatest achievement of the human heart: to give glory to the Creator.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ctr">
              <a:lnSpc>
                <a:spcPts val="5144"/>
              </a:lnSpc>
              <a:spcBef>
                <a:spcPct val="0"/>
              </a:spcBef>
            </a:pPr>
            <a:r>
              <a:rPr lang="en-US" b="true" sz="3674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It is only the Creator who deserves all the praise and the glory.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The psalmist details why only unto the Lord, why not to other gods, why not to people, why not to kings and rulers, but only unto God.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311230"/>
            <a:ext cx="1988261" cy="708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13"/>
              </a:lnSpc>
            </a:pP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Not un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to us,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Lord!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20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70934" y="493281"/>
            <a:ext cx="2273536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115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58597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There are so many times i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n life when we are put exactly in the place where we can clearly see it is us and our efforts, and our hard work.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Yes, </a:t>
            </a:r>
            <a:r>
              <a:rPr lang="en-US" b="true" sz="3674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we burned the midnight oil for success and goals that only benefit our name.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But the </a:t>
            </a:r>
            <a:r>
              <a:rPr lang="en-US" b="true" sz="36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works of creation do not benefit just one person, not even the Creator Himself.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311230"/>
            <a:ext cx="1988261" cy="708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13"/>
              </a:lnSpc>
            </a:pP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Not un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to us,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Lord!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20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70934" y="493281"/>
            <a:ext cx="2273536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115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42291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b="true" sz="36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The Creator did not need His creatio</a:t>
            </a:r>
            <a:r>
              <a:rPr lang="en-US" b="true" sz="36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n to secure His own purpose and meaning.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Rather, He chose to create not for His benefit but for the benefit of His people.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ctr">
              <a:lnSpc>
                <a:spcPts val="6404"/>
              </a:lnSpc>
              <a:spcBef>
                <a:spcPct val="0"/>
              </a:spcBef>
            </a:pPr>
            <a:r>
              <a:rPr lang="en-US" b="true" sz="4574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His creation is for His Creation. </a:t>
            </a:r>
          </a:p>
          <a:p>
            <a:pPr algn="ctr">
              <a:lnSpc>
                <a:spcPts val="6404"/>
              </a:lnSpc>
              <a:spcBef>
                <a:spcPct val="0"/>
              </a:spcBef>
            </a:pPr>
            <a:r>
              <a:rPr lang="en-US" b="true" sz="4574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This is the Creator God.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311230"/>
            <a:ext cx="1988261" cy="708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13"/>
              </a:lnSpc>
            </a:pP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Not un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to us,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Lord!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20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70934" y="493281"/>
            <a:ext cx="2273536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115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52025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He does not have a vested interest in any of His creatio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ns; the Creator does not have a personal interest.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b="true" sz="36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He only has our best interests.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ctr">
              <a:lnSpc>
                <a:spcPts val="5144"/>
              </a:lnSpc>
              <a:spcBef>
                <a:spcPct val="0"/>
              </a:spcBef>
            </a:pPr>
            <a:r>
              <a:rPr lang="en-US" b="true" sz="3674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Everything He creates is for the benefit of the entire creation, which includes you and me.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311230"/>
            <a:ext cx="1988261" cy="708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13"/>
              </a:lnSpc>
            </a:pP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Not un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to us,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Lord!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20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70934" y="493281"/>
            <a:ext cx="2273536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115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1954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So, it is never us, but unto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the Lord, </a:t>
            </a:r>
            <a:r>
              <a:rPr lang="en-US" b="true" sz="36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we are nothing to what He has made, given, offered; His life!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311230"/>
            <a:ext cx="1988261" cy="708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13"/>
              </a:lnSpc>
            </a:pP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Not un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to us,</a:t>
            </a:r>
            <a:r>
              <a:rPr lang="en-US" sz="26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Lord!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20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70934" y="493281"/>
            <a:ext cx="2273536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115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DAHPaUvTtnc</dc:identifier>
  <dcterms:modified xsi:type="dcterms:W3CDTF">2011-08-01T06:04:30Z</dcterms:modified>
  <cp:revision>1</cp:revision>
  <dc:title>Day 20 Psalm 115 Not unto us, Lord!</dc:title>
</cp:coreProperties>
</file>