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Optima" charset="1" panose="00000000000000000000"/>
      <p:regular r:id="rId16"/>
    </p:embeddedFont>
    <p:embeddedFont>
      <p:font typeface="CG Omega" charset="1" panose="020B0502050508020304"/>
      <p:regular r:id="rId17"/>
    </p:embeddedFont>
    <p:embeddedFont>
      <p:font typeface="Mistrully" charset="1" panose="00000000000000000000"/>
      <p:regular r:id="rId18"/>
    </p:embeddedFont>
    <p:embeddedFont>
      <p:font typeface="Optima Bold" charset="1" panose="000000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39265" y="6536299"/>
            <a:ext cx="5004787" cy="157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61"/>
              </a:lnSpc>
            </a:pPr>
            <a:r>
              <a:rPr lang="en-US" sz="59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65335" y="975409"/>
            <a:ext cx="3476824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207038" y="1876398"/>
            <a:ext cx="5269240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320636"/>
            <a:ext cx="1988261" cy="6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61042" y="493281"/>
            <a:ext cx="2093321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210490"/>
            <a:ext cx="11552788" cy="32002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8"/>
              </a:lnSpc>
              <a:spcBef>
                <a:spcPct val="0"/>
              </a:spcBef>
            </a:pP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90:1-2</a:t>
            </a:r>
          </a:p>
          <a:p>
            <a:pPr algn="l">
              <a:lnSpc>
                <a:spcPts val="4208"/>
              </a:lnSpc>
              <a:spcBef>
                <a:spcPct val="0"/>
              </a:spcBef>
            </a:pP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1 Lord, thou</a:t>
            </a: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hast been our dwelling place in all generations.</a:t>
            </a:r>
          </a:p>
          <a:p>
            <a:pPr algn="l">
              <a:lnSpc>
                <a:spcPts val="4208"/>
              </a:lnSpc>
              <a:spcBef>
                <a:spcPct val="0"/>
              </a:spcBef>
            </a:pP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2 Before the mountains were brought forth,</a:t>
            </a: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or ever thou hadst formed the earth a</a:t>
            </a: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nd the world, even from everlasting to everlasting, thou art God.</a:t>
            </a:r>
          </a:p>
          <a:p>
            <a:pPr algn="l">
              <a:lnSpc>
                <a:spcPts val="4208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11309"/>
            <a:ext cx="7791592" cy="1242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20636"/>
            <a:ext cx="1988261" cy="6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1042" y="493281"/>
            <a:ext cx="2093321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4564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90 pres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ents the raw and genuine feelings of man before God, in the majesty of His works; man felt so small. 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In the presence of sin, man felt horrified.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Our limited vision, accompanied by the guilt of sin, most of the time, if not always, obscures our understanding of God.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20636"/>
            <a:ext cx="1988261" cy="6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1042" y="493281"/>
            <a:ext cx="2093321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2611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expression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of God’s character becomes a definite threat to our finitude.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 His anger, His corrections, His teachings, and His abhorrence of sin translate to us as against us.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20636"/>
            <a:ext cx="1988261" cy="6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1042" y="493281"/>
            <a:ext cx="2093321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2583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 single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negative reaction from God or an expression of frustration becomes a dreadful condemnation in our ears.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20636"/>
            <a:ext cx="1988261" cy="6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1042" y="493281"/>
            <a:ext cx="2093321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4554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Humanity perceives God not in who He really says He is, but in the status of our emotions at the very time of our experience.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Humanity 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has always put God at a very disadvantageous point because of how we can easily judge God’s character against us.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20636"/>
            <a:ext cx="1988261" cy="6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1042" y="493281"/>
            <a:ext cx="2093321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2583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e psalmist expresses the cravings of the sinful human heart for affection and attention, and this craving, sensing a little negative expression from its object of adoration, becomes threatened and defensive.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20636"/>
            <a:ext cx="1988261" cy="6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1042" y="493281"/>
            <a:ext cx="2093321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4554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However, this psalm brings us to the deep truth of God’s relentless, unstoppable, and unconditional love, which He has promised will be our true home.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Driven and influenced by our sinful nature, God sees us not for who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 we are now, but for whom we can become in His presense.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20636"/>
            <a:ext cx="1988261" cy="6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1042" y="493281"/>
            <a:ext cx="2093321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230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When God declared that He would dwell among us, and He would stay so He could be our home, He died so He could accomplish this promise. </a:t>
            </a:r>
            <a:r>
              <a:rPr lang="en-US" sz="3674">
                <a:solidFill>
                  <a:srgbClr val="F6EC6E"/>
                </a:solidFill>
                <a:latin typeface="Optima"/>
                <a:ea typeface="Optima"/>
                <a:cs typeface="Optima"/>
                <a:sym typeface="Optima"/>
              </a:rPr>
              <a:t>He died so</a:t>
            </a:r>
            <a:r>
              <a:rPr lang="en-US" sz="3674">
                <a:solidFill>
                  <a:srgbClr val="F6EC6E"/>
                </a:solidFill>
                <a:latin typeface="Optima"/>
                <a:ea typeface="Optima"/>
                <a:cs typeface="Optima"/>
                <a:sym typeface="Optima"/>
              </a:rPr>
              <a:t> He can be our home forever!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320636"/>
            <a:ext cx="1988261" cy="633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7"/>
              </a:lnSpc>
            </a:pPr>
            <a:r>
              <a:rPr lang="en-US" sz="23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Who is our Home?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1042" y="493281"/>
            <a:ext cx="2093321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90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DAHPUy5EA1c</dc:identifier>
  <dcterms:modified xsi:type="dcterms:W3CDTF">2011-08-01T06:04:30Z</dcterms:modified>
  <cp:revision>1</cp:revision>
  <dc:title>Day 13  Psalm 90 Who is our Home?</dc:title>
</cp:coreProperties>
</file>