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Optima" charset="1" panose="00000000000000000000"/>
      <p:regular r:id="rId15"/>
    </p:embeddedFont>
    <p:embeddedFont>
      <p:font typeface="CG Omega" charset="1" panose="020B0502050508020304"/>
      <p:regular r:id="rId16"/>
    </p:embeddedFont>
    <p:embeddedFont>
      <p:font typeface="Mistrully" charset="1" panose="00000000000000000000"/>
      <p:regular r:id="rId17"/>
    </p:embeddedFont>
    <p:embeddedFont>
      <p:font typeface="Optima Bold" charset="1" panose="0000000000000000000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448906" y="5924929"/>
            <a:ext cx="5004787" cy="3100311"/>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If it had not been the Lord who was on our side</a:t>
            </a:r>
          </a:p>
        </p:txBody>
      </p:sp>
      <p:sp>
        <p:nvSpPr>
          <p:cNvPr name="TextBox 9" id="9"/>
          <p:cNvSpPr txBox="true"/>
          <p:nvPr/>
        </p:nvSpPr>
        <p:spPr>
          <a:xfrm rot="0">
            <a:off x="11965335" y="975409"/>
            <a:ext cx="3476824"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23 </a:t>
            </a:r>
          </a:p>
        </p:txBody>
      </p:sp>
      <p:sp>
        <p:nvSpPr>
          <p:cNvPr name="TextBox 10" id="10"/>
          <p:cNvSpPr txBox="true"/>
          <p:nvPr/>
        </p:nvSpPr>
        <p:spPr>
          <a:xfrm rot="0">
            <a:off x="10652403" y="1876398"/>
            <a:ext cx="6378510"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124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506367"/>
            <a:ext cx="11552788" cy="3990829"/>
          </a:xfrm>
          <a:prstGeom prst="rect">
            <a:avLst/>
          </a:prstGeom>
        </p:spPr>
        <p:txBody>
          <a:bodyPr anchor="t" rtlCol="false" tIns="0" lIns="0" bIns="0" rIns="0">
            <a:spAutoFit/>
          </a:bodyPr>
          <a:lstStyle/>
          <a:p>
            <a:pPr algn="ctr">
              <a:lnSpc>
                <a:spcPts val="6308"/>
              </a:lnSpc>
              <a:spcBef>
                <a:spcPct val="0"/>
              </a:spcBef>
            </a:pPr>
            <a:r>
              <a:rPr lang="en-US" sz="4505">
                <a:solidFill>
                  <a:srgbClr val="FFFFFF"/>
                </a:solidFill>
                <a:latin typeface="Optima"/>
                <a:ea typeface="Optima"/>
                <a:cs typeface="Optima"/>
                <a:sym typeface="Optima"/>
              </a:rPr>
              <a:t>Psalm 124:8</a:t>
            </a:r>
          </a:p>
          <a:p>
            <a:pPr algn="ctr">
              <a:lnSpc>
                <a:spcPts val="6308"/>
              </a:lnSpc>
              <a:spcBef>
                <a:spcPct val="0"/>
              </a:spcBef>
            </a:pPr>
          </a:p>
          <a:p>
            <a:pPr algn="l">
              <a:lnSpc>
                <a:spcPts val="6308"/>
              </a:lnSpc>
              <a:spcBef>
                <a:spcPct val="0"/>
              </a:spcBef>
            </a:pPr>
            <a:r>
              <a:rPr lang="en-US" sz="4505">
                <a:solidFill>
                  <a:srgbClr val="FFFFFF"/>
                </a:solidFill>
                <a:latin typeface="Optima"/>
                <a:ea typeface="Optima"/>
                <a:cs typeface="Optima"/>
                <a:sym typeface="Optima"/>
              </a:rPr>
              <a:t>The</a:t>
            </a:r>
            <a:r>
              <a:rPr lang="en-US" sz="4505">
                <a:solidFill>
                  <a:srgbClr val="FFFFFF"/>
                </a:solidFill>
                <a:latin typeface="Optima"/>
                <a:ea typeface="Optima"/>
                <a:cs typeface="Optima"/>
                <a:sym typeface="Optima"/>
              </a:rPr>
              <a:t> Lord shall preserve thy going out and thy coming in from this time forth, and even for evermore.</a:t>
            </a:r>
          </a:p>
        </p:txBody>
      </p:sp>
      <p:sp>
        <p:nvSpPr>
          <p:cNvPr name="TextBox 6" id="6"/>
          <p:cNvSpPr txBox="true"/>
          <p:nvPr/>
        </p:nvSpPr>
        <p:spPr>
          <a:xfrm rot="0">
            <a:off x="3958665" y="1720834"/>
            <a:ext cx="7333292" cy="1232962"/>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089842"/>
            <a:ext cx="1988261" cy="127545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If it had not been the Lord who was on our side</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23 </a:t>
            </a:r>
          </a:p>
        </p:txBody>
      </p:sp>
      <p:sp>
        <p:nvSpPr>
          <p:cNvPr name="TextBox 11" id="11"/>
          <p:cNvSpPr txBox="true"/>
          <p:nvPr/>
        </p:nvSpPr>
        <p:spPr>
          <a:xfrm rot="0">
            <a:off x="540701" y="493281"/>
            <a:ext cx="253400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124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19259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124</a:t>
            </a:r>
            <a:r>
              <a:rPr lang="en-US" sz="3674">
                <a:solidFill>
                  <a:srgbClr val="FFFFFF"/>
                </a:solidFill>
                <a:latin typeface="Optima"/>
                <a:ea typeface="Optima"/>
                <a:cs typeface="Optima"/>
                <a:sym typeface="Optima"/>
              </a:rPr>
              <a:t> echoes a very solemn call. There are times when the ways of God may feel just really quiet, far, and distant.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089842"/>
            <a:ext cx="1988261" cy="127545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If it had not been the Lord who was on our side</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23 </a:t>
            </a:r>
          </a:p>
        </p:txBody>
      </p:sp>
      <p:sp>
        <p:nvSpPr>
          <p:cNvPr name="TextBox 11" id="11"/>
          <p:cNvSpPr txBox="true"/>
          <p:nvPr/>
        </p:nvSpPr>
        <p:spPr>
          <a:xfrm rot="0">
            <a:off x="540701" y="493281"/>
            <a:ext cx="253400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124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88810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However, there</a:t>
            </a:r>
            <a:r>
              <a:rPr lang="en-US" sz="3674">
                <a:solidFill>
                  <a:srgbClr val="FFFFFF"/>
                </a:solidFill>
                <a:latin typeface="Optima"/>
                <a:ea typeface="Optima"/>
                <a:cs typeface="Optima"/>
                <a:sym typeface="Optima"/>
              </a:rPr>
              <a:t> are also times, like this psalm, that call us to </a:t>
            </a:r>
            <a:r>
              <a:rPr lang="en-US" b="true" sz="3674">
                <a:solidFill>
                  <a:srgbClr val="F6EC6E"/>
                </a:solidFill>
                <a:latin typeface="Optima Bold"/>
                <a:ea typeface="Optima Bold"/>
                <a:cs typeface="Optima Bold"/>
                <a:sym typeface="Optima Bold"/>
              </a:rPr>
              <a:t>lay our stories out in front of those days when God was literally seen working in the circumstances,</a:t>
            </a:r>
            <a:r>
              <a:rPr lang="en-US" sz="3674">
                <a:solidFill>
                  <a:srgbClr val="FFFFFF"/>
                </a:solidFill>
                <a:latin typeface="Optima"/>
                <a:ea typeface="Optima"/>
                <a:cs typeface="Optima"/>
                <a:sym typeface="Optima"/>
              </a:rPr>
              <a:t> and the works of His hands are behind every step of success and every good blessing.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089842"/>
            <a:ext cx="1988261" cy="127545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If it had not been the Lord who was on our side</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23 </a:t>
            </a:r>
          </a:p>
        </p:txBody>
      </p:sp>
      <p:sp>
        <p:nvSpPr>
          <p:cNvPr name="TextBox 11" id="11"/>
          <p:cNvSpPr txBox="true"/>
          <p:nvPr/>
        </p:nvSpPr>
        <p:spPr>
          <a:xfrm rot="0">
            <a:off x="540701" y="493281"/>
            <a:ext cx="253400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124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519303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As the psalmist had decla</a:t>
            </a:r>
            <a:r>
              <a:rPr lang="en-US" sz="3674">
                <a:solidFill>
                  <a:srgbClr val="FFFFFF"/>
                </a:solidFill>
                <a:latin typeface="Optima"/>
                <a:ea typeface="Optima"/>
                <a:cs typeface="Optima"/>
                <a:sym typeface="Optima"/>
              </a:rPr>
              <a:t>red, “</a:t>
            </a:r>
            <a:r>
              <a:rPr lang="en-US" b="true" sz="3674">
                <a:solidFill>
                  <a:srgbClr val="F6EC6E"/>
                </a:solidFill>
                <a:latin typeface="Optima Bold"/>
                <a:ea typeface="Optima Bold"/>
                <a:cs typeface="Optima Bold"/>
                <a:sym typeface="Optima Bold"/>
              </a:rPr>
              <a:t>If it had not been the Lord who was on our side</a:t>
            </a:r>
            <a:r>
              <a:rPr lang="en-US" sz="3674">
                <a:solidFill>
                  <a:srgbClr val="FFFFFF"/>
                </a:solidFill>
                <a:latin typeface="Optima"/>
                <a:ea typeface="Optima"/>
                <a:cs typeface="Optima"/>
                <a:sym typeface="Optima"/>
              </a:rPr>
              <a:t>, now may Israel say; </a:t>
            </a:r>
            <a:r>
              <a:rPr lang="en-US" b="true" sz="3674">
                <a:solidFill>
                  <a:srgbClr val="F6EC6E"/>
                </a:solidFill>
                <a:latin typeface="Optima Bold"/>
                <a:ea typeface="Optima Bold"/>
                <a:cs typeface="Optima Bold"/>
                <a:sym typeface="Optima Bold"/>
              </a:rPr>
              <a:t>If it had not been the Lord who was on our side</a:t>
            </a:r>
            <a:r>
              <a:rPr lang="en-US" sz="3674">
                <a:solidFill>
                  <a:srgbClr val="FFFFFF"/>
                </a:solidFill>
                <a:latin typeface="Optima"/>
                <a:ea typeface="Optima"/>
                <a:cs typeface="Optima"/>
                <a:sym typeface="Optima"/>
              </a:rPr>
              <a:t>, when men rose up against us: Then they had swallowed us up quick, when their wrath was kindled against us: Then the waters had overwhelmed us, the stream had gone over our soul: Then the proud waters had gone over our soul”(vv. 1-5).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089842"/>
            <a:ext cx="1988261" cy="127545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If it had not been the Lord who was on our side</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23 </a:t>
            </a:r>
          </a:p>
        </p:txBody>
      </p:sp>
      <p:sp>
        <p:nvSpPr>
          <p:cNvPr name="TextBox 11" id="11"/>
          <p:cNvSpPr txBox="true"/>
          <p:nvPr/>
        </p:nvSpPr>
        <p:spPr>
          <a:xfrm rot="0">
            <a:off x="540701" y="493281"/>
            <a:ext cx="253400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124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24040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Yes, if it had not been for the Lord,</a:t>
            </a:r>
            <a:r>
              <a:rPr lang="en-US" sz="3674">
                <a:solidFill>
                  <a:srgbClr val="FFFFFF"/>
                </a:solidFill>
                <a:latin typeface="Optima"/>
                <a:ea typeface="Optima"/>
                <a:cs typeface="Optima"/>
                <a:sym typeface="Optima"/>
              </a:rPr>
              <a:t> it is a sure statement, a solemn call to bring about for us to remember those precious times where </a:t>
            </a:r>
            <a:r>
              <a:rPr lang="en-US" b="true" sz="3674">
                <a:solidFill>
                  <a:srgbClr val="F6EC6E"/>
                </a:solidFill>
                <a:latin typeface="Optima Bold"/>
                <a:ea typeface="Optima Bold"/>
                <a:cs typeface="Optima Bold"/>
                <a:sym typeface="Optima Bold"/>
              </a:rPr>
              <a:t>we have seen God move right before our very eyes.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089842"/>
            <a:ext cx="1988261" cy="127545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If it had not been the Lord who was on our side</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23 </a:t>
            </a:r>
          </a:p>
        </p:txBody>
      </p:sp>
      <p:sp>
        <p:nvSpPr>
          <p:cNvPr name="TextBox 11" id="11"/>
          <p:cNvSpPr txBox="true"/>
          <p:nvPr/>
        </p:nvSpPr>
        <p:spPr>
          <a:xfrm rot="0">
            <a:off x="540701" y="493281"/>
            <a:ext cx="253400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124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38690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It is easy to lament on days when we judge God as</a:t>
            </a:r>
            <a:r>
              <a:rPr lang="en-US" sz="3674">
                <a:solidFill>
                  <a:srgbClr val="FFFFFF"/>
                </a:solidFill>
                <a:latin typeface="Optima"/>
                <a:ea typeface="Optima"/>
                <a:cs typeface="Optima"/>
                <a:sym typeface="Optima"/>
              </a:rPr>
              <a:t> being far away from us.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However, when we look at the grand scale of God revealing Himself to us in a mighty and powerful way, we will be silenced by our judgments and questions.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089842"/>
            <a:ext cx="1988261" cy="127545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If it had not been the Lord who was on our side</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23 </a:t>
            </a:r>
          </a:p>
        </p:txBody>
      </p:sp>
      <p:sp>
        <p:nvSpPr>
          <p:cNvPr name="TextBox 11" id="11"/>
          <p:cNvSpPr txBox="true"/>
          <p:nvPr/>
        </p:nvSpPr>
        <p:spPr>
          <a:xfrm rot="0">
            <a:off x="540701" y="493281"/>
            <a:ext cx="253400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124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70872"/>
            <a:ext cx="11423965" cy="5840731"/>
          </a:xfrm>
          <a:prstGeom prst="rect">
            <a:avLst/>
          </a:prstGeom>
        </p:spPr>
        <p:txBody>
          <a:bodyPr anchor="t" rtlCol="false" tIns="0" lIns="0" bIns="0" rIns="0">
            <a:spAutoFit/>
          </a:bodyPr>
          <a:lstStyle/>
          <a:p>
            <a:pPr algn="l">
              <a:lnSpc>
                <a:spcPts val="5144"/>
              </a:lnSpc>
              <a:spcBef>
                <a:spcPct val="0"/>
              </a:spcBef>
            </a:pPr>
            <a:r>
              <a:rPr lang="en-US" b="true" sz="3674">
                <a:solidFill>
                  <a:srgbClr val="F6EC6E"/>
                </a:solidFill>
                <a:latin typeface="Optima Bold"/>
                <a:ea typeface="Optima Bold"/>
                <a:cs typeface="Optima Bold"/>
                <a:sym typeface="Optima Bold"/>
              </a:rPr>
              <a:t>Because deep inside we know God moves, God cares, and God will never withhold anything good for His </a:t>
            </a:r>
            <a:r>
              <a:rPr lang="en-US" b="true" sz="3674">
                <a:solidFill>
                  <a:srgbClr val="F6EC6E"/>
                </a:solidFill>
                <a:latin typeface="Optima Bold"/>
                <a:ea typeface="Optima Bold"/>
                <a:cs typeface="Optima Bold"/>
                <a:sym typeface="Optima Bold"/>
              </a:rPr>
              <a:t>children.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In the days of seeming silence in our darkest moments, let those moments of “if it had not been the Lord who was on our side” remind us that God still works in His own ways, not ours.</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089842"/>
            <a:ext cx="1988261" cy="127545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If it had not been the Lord who was on our side</a:t>
            </a:r>
          </a:p>
        </p:txBody>
      </p:sp>
      <p:sp>
        <p:nvSpPr>
          <p:cNvPr name="TextBox 10" id="10"/>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23 </a:t>
            </a:r>
          </a:p>
        </p:txBody>
      </p:sp>
      <p:sp>
        <p:nvSpPr>
          <p:cNvPr name="TextBox 11" id="11"/>
          <p:cNvSpPr txBox="true"/>
          <p:nvPr/>
        </p:nvSpPr>
        <p:spPr>
          <a:xfrm rot="0">
            <a:off x="540701" y="493281"/>
            <a:ext cx="253400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124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089842"/>
            <a:ext cx="1988261" cy="1275451"/>
          </a:xfrm>
          <a:prstGeom prst="rect">
            <a:avLst/>
          </a:prstGeom>
        </p:spPr>
        <p:txBody>
          <a:bodyPr anchor="t" rtlCol="false" tIns="0" lIns="0" bIns="0" rIns="0">
            <a:spAutoFit/>
          </a:bodyPr>
          <a:lstStyle/>
          <a:p>
            <a:pPr algn="ctr">
              <a:lnSpc>
                <a:spcPts val="2509"/>
              </a:lnSpc>
            </a:pPr>
            <a:r>
              <a:rPr lang="en-US" sz="2460">
                <a:solidFill>
                  <a:srgbClr val="49634E"/>
                </a:solidFill>
                <a:latin typeface="CG Omega"/>
                <a:ea typeface="CG Omega"/>
                <a:cs typeface="CG Omega"/>
                <a:sym typeface="CG Omega"/>
              </a:rPr>
              <a:t>If it had not been the Lord who was on our side</a:t>
            </a:r>
          </a:p>
        </p:txBody>
      </p:sp>
      <p:sp>
        <p:nvSpPr>
          <p:cNvPr name="TextBox 9" id="9"/>
          <p:cNvSpPr txBox="true"/>
          <p:nvPr/>
        </p:nvSpPr>
        <p:spPr>
          <a:xfrm rot="0">
            <a:off x="1062292" y="135474"/>
            <a:ext cx="138124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23 </a:t>
            </a:r>
          </a:p>
        </p:txBody>
      </p:sp>
      <p:sp>
        <p:nvSpPr>
          <p:cNvPr name="TextBox 10" id="10"/>
          <p:cNvSpPr txBox="true"/>
          <p:nvPr/>
        </p:nvSpPr>
        <p:spPr>
          <a:xfrm rot="0">
            <a:off x="540701" y="493281"/>
            <a:ext cx="2534002"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124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DAHPaWFHrEg</dc:identifier>
  <dcterms:modified xsi:type="dcterms:W3CDTF">2011-08-01T06:04:30Z</dcterms:modified>
  <cp:revision>1</cp:revision>
  <dc:title>Day 23 Psalm 124 If it had not been the Lord who was on our side</dc:title>
</cp:coreProperties>
</file>