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Optima" charset="1" panose="00000000000000000000"/>
      <p:regular r:id="rId17"/>
    </p:embeddedFont>
    <p:embeddedFont>
      <p:font typeface="CG Omega" charset="1" panose="020B0502050508020304"/>
      <p:regular r:id="rId18"/>
    </p:embeddedFont>
    <p:embeddedFont>
      <p:font typeface="Mistrully" charset="1" panose="00000000000000000000"/>
      <p:regular r:id="rId19"/>
    </p:embeddedFont>
    <p:embeddedFont>
      <p:font typeface="Optima Bold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6083392"/>
            <a:ext cx="5004787" cy="3100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247245" y="975409"/>
            <a:ext cx="2913005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329523" y="1876398"/>
            <a:ext cx="5024271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27588" y="3415709"/>
            <a:ext cx="12931712" cy="786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64"/>
              </a:lnSpc>
              <a:spcBef>
                <a:spcPct val="0"/>
              </a:spcBef>
            </a:pPr>
            <a:r>
              <a:rPr lang="en-US" b="true" sz="44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What a quiet beauty is there for us to carry!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191440"/>
            <a:ext cx="11552788" cy="1977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8"/>
              </a:lnSpc>
              <a:spcBef>
                <a:spcPct val="0"/>
              </a:spcBef>
            </a:pPr>
            <a:r>
              <a:rPr lang="en-US" sz="44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19:1</a:t>
            </a:r>
          </a:p>
          <a:p>
            <a:pPr algn="just">
              <a:lnSpc>
                <a:spcPts val="4768"/>
              </a:lnSpc>
              <a:spcBef>
                <a:spcPct val="0"/>
              </a:spcBef>
            </a:pPr>
            <a:r>
              <a:rPr lang="en-US" sz="34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</a:t>
            </a:r>
            <a:r>
              <a:rPr lang="en-US" sz="34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he heavens declare the glory of God; and the firmament sheweth his handywork.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58665" y="1711309"/>
            <a:ext cx="73332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3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19 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hows how David saw the beauty of the universe above Him during the dark nights of his life as a shepherd in the wilderness. Days of solitude where thoughts could easily wander into the oblivion of dark thoughts.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Y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et, Psalm 19 expresses a significant time in David’s life, seeing how everything around him, while tending his sheep, was speaking to the One who created Him, His glory, majesty, beauty, and loveliness.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649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ese reflections went beyond nature and further into the laws of God.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As a genuine confession of the frailty of his condition in the absence of God’s presence in His life.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Without God’s guidance, He would just wander, lost in the loneliness and boredom of the mundane life of routines.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3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David invit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es us on a thoughtful excursion to look at the heavens, the wide-open spaces of the sky, and the majesty of the sun, moon, and stars. All the beauty and majesty above us declare “the works of His hands” (v. 1).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3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There is a God who is up beyond the beauty and majesty who came down to look upon us. A God who walks with us an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 is with us. All He has created speaks of His glory.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1935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All He has create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d are quietly proclaiming into our hearts who He is, as He has proclaimed it to David and many others.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1935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As part of God’s creation, God has g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iven us this blessed opportunity to be a quiet testimony, a fragrance of His character in this world filled with foul stories of sin.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57813"/>
            <a:ext cx="1988261" cy="1240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The Quiet Proclamation of God’s Majesty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0248" y="135474"/>
            <a:ext cx="1045333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4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09702" y="493281"/>
            <a:ext cx="1996002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DAHPUpCy9kk</dc:identifier>
  <dcterms:modified xsi:type="dcterms:W3CDTF">2011-08-01T06:04:30Z</dcterms:modified>
  <cp:revision>1</cp:revision>
  <dc:title>Day 4 Psalm 19 The Quiet Proclamation of God’s Majesty</dc:title>
</cp:coreProperties>
</file>