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Optima" charset="1" panose="00000000000000000000"/>
      <p:regular r:id="rId15"/>
    </p:embeddedFont>
    <p:embeddedFont>
      <p:font typeface="CG Omega" charset="1" panose="020B0502050508020304"/>
      <p:regular r:id="rId16"/>
    </p:embeddedFont>
    <p:embeddedFont>
      <p:font typeface="Mistrully" charset="1" panose="00000000000000000000"/>
      <p:regular r:id="rId17"/>
    </p:embeddedFont>
    <p:embeddedFont>
      <p:font typeface="Optima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5890372"/>
            <a:ext cx="5004787" cy="3100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06199" y="975409"/>
            <a:ext cx="3195098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87713" y="1876398"/>
            <a:ext cx="5907890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34942"/>
            <a:ext cx="11552788" cy="1600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100:3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Know ye that the Lord he is God: it is he that hath made us, and not we ourselves; we are his people, and the sheep of his pasture.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58665" y="1720834"/>
            <a:ext cx="73332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1925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100 brings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us back to the earliest time in human history when we started to build ourselves a name. The very time when man decided to build his own life.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21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To be t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he god of his own life, we have the story of the fall and Babel. Distinct places in the Bible where human desire for independence, supremacy, and self-rule was openly brought into the open.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897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Man, s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ince the beginning of time, has been determined to self-rule, to be self-governing, and to curate his own life.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However noble, however good, however pure the motivation may be, this is not what man is made for.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5193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</a:pPr>
            <a:r>
              <a:rPr lang="en-US" sz="3674" b="true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We are made not for self-rule and governance; we are designed by our Creator for a special dependent relationship with our maker.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is the strongest and mos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 beautiful relationship that human beings could ever have imagined or experienced.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5831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Verse 3 points us to this sole reality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about our existence, “Know ye that the Lord he is God: it is he that hath made us, and not we ourselves; we are his people, and the sheep of his pasture.”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We did not make ourselves. We did not exist out of our own intelligence; we were created.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There is such a deep perspective that rebukes our human feat.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59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Our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true beauty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 is in the very fact that we are created, we have a Creator, and our life is not for us to govern, but we are designed for a deep relation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ship with our Maker.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59006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true beauty of our Existence: We are Created!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17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4183" y="493281"/>
            <a:ext cx="234703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DAHPaE2DuVE</dc:identifier>
  <dcterms:modified xsi:type="dcterms:W3CDTF">2011-08-01T06:04:30Z</dcterms:modified>
  <cp:revision>1</cp:revision>
  <dc:title>Day 17 Psalm 100 The true beauty of our Existence: We are Created!</dc:title>
</cp:coreProperties>
</file>