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8288000" cy="10287000"/>
  <p:notesSz cx="6858000" cy="9144000"/>
  <p:embeddedFontLst>
    <p:embeddedFont>
      <p:font typeface="Optima" charset="1" panose="00000000000000000000"/>
      <p:regular r:id="rId15"/>
    </p:embeddedFont>
    <p:embeddedFont>
      <p:font typeface="CG Omega" charset="1" panose="020B0502050508020304"/>
      <p:regular r:id="rId16"/>
    </p:embeddedFont>
    <p:embeddedFont>
      <p:font typeface="Mistrully" charset="1" panose="00000000000000000000"/>
      <p:regular r:id="rId17"/>
    </p:embeddedFont>
    <p:embeddedFont>
      <p:font typeface="Optima Bold" charset="1" panose="0000000000000000000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81872" y="175201"/>
            <a:ext cx="7271623" cy="10287000"/>
          </a:xfrm>
          <a:custGeom>
            <a:avLst/>
            <a:gdLst/>
            <a:ahLst/>
            <a:cxnLst/>
            <a:rect r="r" b="b" t="t" l="l"/>
            <a:pathLst>
              <a:path h="10287000" w="7271623">
                <a:moveTo>
                  <a:pt x="0" y="0"/>
                </a:moveTo>
                <a:lnTo>
                  <a:pt x="7271623" y="0"/>
                </a:lnTo>
                <a:lnTo>
                  <a:pt x="727162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436665" y="5319761"/>
            <a:ext cx="6283926" cy="4814555"/>
          </a:xfrm>
          <a:custGeom>
            <a:avLst/>
            <a:gdLst/>
            <a:ahLst/>
            <a:cxnLst/>
            <a:rect r="r" b="b" t="t" l="l"/>
            <a:pathLst>
              <a:path h="4814555" w="6283926">
                <a:moveTo>
                  <a:pt x="0" y="0"/>
                </a:moveTo>
                <a:lnTo>
                  <a:pt x="6283927" y="0"/>
                </a:lnTo>
                <a:lnTo>
                  <a:pt x="6283927" y="4814556"/>
                </a:lnTo>
                <a:lnTo>
                  <a:pt x="0" y="481455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30846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742349" y="4151952"/>
            <a:ext cx="2417901" cy="1431599"/>
          </a:xfrm>
          <a:custGeom>
            <a:avLst/>
            <a:gdLst/>
            <a:ahLst/>
            <a:cxnLst/>
            <a:rect r="r" b="b" t="t" l="l"/>
            <a:pathLst>
              <a:path h="1431599" w="2417901">
                <a:moveTo>
                  <a:pt x="0" y="0"/>
                </a:moveTo>
                <a:lnTo>
                  <a:pt x="2417901" y="0"/>
                </a:lnTo>
                <a:lnTo>
                  <a:pt x="2417901" y="1431599"/>
                </a:lnTo>
                <a:lnTo>
                  <a:pt x="0" y="143159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339265" y="6629281"/>
            <a:ext cx="5004787" cy="1570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61"/>
              </a:lnSpc>
            </a:pPr>
            <a:r>
              <a:rPr lang="en-US" sz="5942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What has no End?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965335" y="975409"/>
            <a:ext cx="3476824" cy="1378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35"/>
              </a:lnSpc>
              <a:spcBef>
                <a:spcPct val="0"/>
              </a:spcBef>
            </a:pPr>
            <a:r>
              <a:rPr lang="en-US" sz="8025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21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085969" y="1876398"/>
            <a:ext cx="5511377" cy="18709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342"/>
              </a:lnSpc>
              <a:spcBef>
                <a:spcPct val="0"/>
              </a:spcBef>
            </a:pPr>
            <a:r>
              <a:rPr lang="en-US" sz="10958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119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656720" y="3506367"/>
            <a:ext cx="11552788" cy="63911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8"/>
              </a:lnSpc>
              <a:spcBef>
                <a:spcPct val="0"/>
              </a:spcBef>
            </a:pP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Psalm 115:73, 90</a:t>
            </a:r>
          </a:p>
          <a:p>
            <a:pPr algn="ctr">
              <a:lnSpc>
                <a:spcPts val="6308"/>
              </a:lnSpc>
              <a:spcBef>
                <a:spcPct val="0"/>
              </a:spcBef>
            </a:pPr>
          </a:p>
          <a:p>
            <a:pPr algn="l">
              <a:lnSpc>
                <a:spcPts val="6308"/>
              </a:lnSpc>
              <a:spcBef>
                <a:spcPct val="0"/>
              </a:spcBef>
            </a:pP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73 Thy hands have made me and fashioned me: give me understanding, that I may learn thy commandments.</a:t>
            </a:r>
          </a:p>
          <a:p>
            <a:pPr algn="l">
              <a:lnSpc>
                <a:spcPts val="6308"/>
              </a:lnSpc>
              <a:spcBef>
                <a:spcPct val="0"/>
              </a:spcBef>
            </a:pP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90 Thy faithfulness is unto all generations: thou hast established the earth, and it abideth.</a:t>
            </a:r>
          </a:p>
          <a:p>
            <a:pPr algn="l">
              <a:lnSpc>
                <a:spcPts val="6308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3729516" y="1711309"/>
            <a:ext cx="7791592" cy="1242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04"/>
              </a:lnSpc>
              <a:spcBef>
                <a:spcPct val="0"/>
              </a:spcBef>
            </a:pPr>
            <a:r>
              <a:rPr lang="en-US" b="true" sz="7217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CREATION VERSES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311230"/>
            <a:ext cx="1988261" cy="708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13"/>
              </a:lnSpc>
            </a:pP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Wha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 has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no End?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21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12945" y="493281"/>
            <a:ext cx="2189515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119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32594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Psalm 119 elaborates 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such a profound truth: our Creator is the source of our understanding. </a:t>
            </a:r>
            <a:r>
              <a:rPr lang="en-US" b="true" sz="36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Our Creator is the very strength we have to be able to follow and obey His laws.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When sin enters our lives, it is our decision to be independent of God.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311230"/>
            <a:ext cx="1988261" cy="708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13"/>
              </a:lnSpc>
            </a:pP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Wha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 has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no End?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21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12945" y="493281"/>
            <a:ext cx="2189515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119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55187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b="true" sz="36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We ar</a:t>
            </a:r>
            <a:r>
              <a:rPr lang="en-US" b="true" sz="36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e not designed or made to exist in independence of God. </a:t>
            </a:r>
            <a:r>
              <a:rPr lang="en-US" sz="3674">
                <a:solidFill>
                  <a:srgbClr val="FFE885"/>
                </a:solidFill>
                <a:latin typeface="Optima"/>
                <a:ea typeface="Optima"/>
                <a:cs typeface="Optima"/>
                <a:sym typeface="Optima"/>
              </a:rPr>
              <a:t>We are made to continually experience the trust, the care, and the utmost love of our Creator for eternity.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ctr">
              <a:lnSpc>
                <a:spcPts val="5984"/>
              </a:lnSpc>
              <a:spcBef>
                <a:spcPct val="0"/>
              </a:spcBef>
            </a:pPr>
            <a:r>
              <a:rPr lang="en-US" b="true" sz="42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We are made to be in a deep relationship with our Creator. </a:t>
            </a:r>
          </a:p>
          <a:p>
            <a:pPr algn="ctr">
              <a:lnSpc>
                <a:spcPts val="5984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311230"/>
            <a:ext cx="1988261" cy="708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13"/>
              </a:lnSpc>
            </a:pP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Wha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 has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no End?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21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12945" y="493281"/>
            <a:ext cx="2189515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119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45358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Often, </a:t>
            </a:r>
            <a:r>
              <a:rPr lang="en-US" b="true" sz="36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we</a:t>
            </a:r>
            <a:r>
              <a:rPr lang="en-US" b="true" sz="36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 think we are meant to navigate life alone.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Because of sin, our norm has become striving for ourselves and surviving by our own strategies in life.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We grew up in this mold of thinking that we can do on our own.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311230"/>
            <a:ext cx="1988261" cy="708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13"/>
              </a:lnSpc>
            </a:pP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Wha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 has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no End?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21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12945" y="493281"/>
            <a:ext cx="2189515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119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58407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Our brains needed to be trained to think agai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n and again that we are not simply surviving.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b="true" sz="36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Our life in the fallen world is a life lived in a desire to be back in that special bond and relationship with God.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Actually, this desire also arises because God made it possible for us to choose Him and His way of life.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311230"/>
            <a:ext cx="1988261" cy="708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13"/>
              </a:lnSpc>
            </a:pP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Wha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 has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no End?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21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12945" y="493281"/>
            <a:ext cx="2189515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119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51930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b="true" sz="36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The biblical pattern for human life is for us to look</a:t>
            </a:r>
            <a:r>
              <a:rPr lang="en-US" b="true" sz="36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 to our Creator, because this is the only way to live.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This is the very way to live, to be with the Creator.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For this, God has already made the beautiful way; He has already died for us so that all of us could have the very opportunity to be close to Him again.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311230"/>
            <a:ext cx="1988261" cy="708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13"/>
              </a:lnSpc>
            </a:pP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Wha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 has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no End?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21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12945" y="493281"/>
            <a:ext cx="2189515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119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2611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The </a:t>
            </a:r>
            <a:r>
              <a:rPr lang="en-US" b="true" sz="36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cross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has given us this assura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nce that because of the death of Jesus, it is 100% sure that we, sinful human beings, are </a:t>
            </a:r>
            <a:r>
              <a:rPr lang="en-US" b="true" sz="36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accepted back again into the family of God, our Creator.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311230"/>
            <a:ext cx="1988261" cy="708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13"/>
              </a:lnSpc>
            </a:pP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Wha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 has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no End?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21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12945" y="493281"/>
            <a:ext cx="2189515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119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689280" y="4270443"/>
            <a:ext cx="10658234" cy="16508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sz="475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KEEP LOOKING TO THE WORKS  AND THE LOVE OF OUR CREATOR GOD!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813572" y="2311230"/>
            <a:ext cx="1988261" cy="708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13"/>
              </a:lnSpc>
            </a:pP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Wha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 has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no End?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21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12945" y="493281"/>
            <a:ext cx="2189515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119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DAHPabuo8FE</dc:identifier>
  <dcterms:modified xsi:type="dcterms:W3CDTF">2011-08-01T06:04:30Z</dcterms:modified>
  <cp:revision>1</cp:revision>
  <dc:title>Day 21 Psalm 119 What has no End?</dc:title>
</cp:coreProperties>
</file>