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Optima" charset="1" panose="00000000000000000000"/>
      <p:regular r:id="rId15"/>
    </p:embeddedFont>
    <p:embeddedFont>
      <p:font typeface="CG Omega" charset="1" panose="020B0502050508020304"/>
      <p:regular r:id="rId16"/>
    </p:embeddedFont>
    <p:embeddedFont>
      <p:font typeface="Mistrully" charset="1" panose="00000000000000000000"/>
      <p:regular r:id="rId17"/>
    </p:embeddedFont>
    <p:embeddedFont>
      <p:font typeface="Optima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6629281"/>
            <a:ext cx="5004787" cy="157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 a Mighty Helper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026851" y="1876398"/>
            <a:ext cx="5629615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3190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121:2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2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My help cometh from the Lord, which made heaven and earth.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58665" y="1720834"/>
            <a:ext cx="73332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5221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121 brings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us to the realization that God,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our Creator, is indeed our strong helper.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E885"/>
                </a:solidFill>
                <a:latin typeface="Optima Bold"/>
                <a:ea typeface="Optima Bold"/>
                <a:cs typeface="Optima Bold"/>
                <a:sym typeface="Optima Bold"/>
              </a:rPr>
              <a:t>He did not just create us; He makes sure He is always faithful; He makes sure He always gives understanding; He makes sure you always get the opportunity to see Him and His great love for you.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545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God is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not just trying to make Himself big up in heaven. He is not just trying to puff Himself up with all the good things He feeds His ego.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E885"/>
                </a:solidFill>
                <a:latin typeface="Optima Bold"/>
                <a:ea typeface="Optima Bold"/>
                <a:cs typeface="Optima Bold"/>
                <a:sym typeface="Optima Bold"/>
              </a:rPr>
              <a:t>Our Creator God is never like the gods of the work who are only concerned with dominion, control, and management.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3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Our C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reator God is sincerely concerned for our welfare. He is concerned about our needs.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He is concerned for our best. </a:t>
            </a:r>
          </a:p>
          <a:p>
            <a:pPr algn="ctr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59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However, this care, concern, and help do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not always look the way we imagine.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They do not always look like a relief, a rescue, or a miracle.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Sometimes, it comes to us as </a:t>
            </a:r>
            <a:r>
              <a:rPr lang="en-US" b="true" sz="3674">
                <a:solidFill>
                  <a:srgbClr val="FFE885"/>
                </a:solidFill>
                <a:latin typeface="Optima Bold"/>
                <a:ea typeface="Optima Bold"/>
                <a:cs typeface="Optima Bold"/>
                <a:sym typeface="Optima Bold"/>
              </a:rPr>
              <a:t>seeming silence, unanswered prayers, and clear “nos.”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49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Because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God's greatest rescue mission is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 in our hearts and in this sinful state, the unseen battles keep us from seeing what is truly best for us.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The unseen battles bring a deeper sense of life that the clearest picture of help is a no, a seeming silence, and an unanswered prayer.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526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rain and sunlight may look so harsh to plants, as they bring strong winds and scor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ching heat, but, unbeknownst to us, these are the very conditions that help plants develop a deeper root system.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 deeper the silence, the closer is the Creator.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68531"/>
            <a:ext cx="1988261" cy="1051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I have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a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Mighty Helper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9459" y="493281"/>
            <a:ext cx="2236488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121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DAHPaWQqoQ0</dc:identifier>
  <dcterms:modified xsi:type="dcterms:W3CDTF">2011-08-01T06:04:30Z</dcterms:modified>
  <cp:revision>1</cp:revision>
  <dc:title>Day 22 Psalm 121 I have a Mighty Helper</dc:title>
</cp:coreProperties>
</file>