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Optima" charset="1" panose="00000000000000000000"/>
      <p:regular r:id="rId18"/>
    </p:embeddedFont>
    <p:embeddedFont>
      <p:font typeface="CG Omega" charset="1" panose="020B0502050508020304"/>
      <p:regular r:id="rId19"/>
    </p:embeddedFont>
    <p:embeddedFont>
      <p:font typeface="Mistrully" charset="1" panose="00000000000000000000"/>
      <p:regular r:id="rId20"/>
    </p:embeddedFont>
    <p:embeddedFont>
      <p:font typeface="Optima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48906" y="5934454"/>
            <a:ext cx="5004787" cy="3157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3"/>
              </a:lnSpc>
            </a:pPr>
            <a:r>
              <a:rPr lang="en-US" sz="60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06199" y="975409"/>
            <a:ext cx="3195098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749158" y="1876398"/>
            <a:ext cx="6184999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545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 b="true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The very source of praise, worship, and rejoicing in the presence of God is not our own worthiness, but only God’s and His alone.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Together with David, let us confess, “I will praise thee; for I am fearfully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and wonderfully made: marvellous are thy works; and that my soul knoweth right well” (v.14).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1925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There is no one who deserves our utmost adoration, but He, our Creator G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od, forever more!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7191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139:13, 14, 15, and 16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13 For thou hast possessed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my reins: thou hast covered me in my mother's womb.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14 I will praise thee; for I am fearfully and wonderfully made: marvellous are thy works; and that my soul knoweth right well.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20834"/>
            <a:ext cx="77915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5591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139:13, 14, 15, and 16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15 My substance was not hid from thee, when I was made in secret, and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curiously wrought in the lowest parts of the earth.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20834"/>
            <a:ext cx="77915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5591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139:13, 14, 15, and 16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16 Thine eyes did see my substance, yet being unperfect; and in thy book all my members were written, which in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continuance were fashioned, when as yet there was none of them.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20834"/>
            <a:ext cx="77915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42297"/>
            <a:ext cx="11423965" cy="2377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64"/>
              </a:lnSpc>
              <a:spcBef>
                <a:spcPct val="0"/>
              </a:spcBef>
            </a:pPr>
            <a:r>
              <a:rPr lang="en-US" sz="44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139</a:t>
            </a:r>
            <a:r>
              <a:rPr lang="en-US" sz="44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is </a:t>
            </a:r>
            <a:r>
              <a:rPr lang="en-US" b="true" sz="44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intimate, close, and vulnerable</a:t>
            </a:r>
            <a:r>
              <a:rPr lang="en-US" sz="44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. David expresses a deep sense of </a:t>
            </a:r>
            <a:r>
              <a:rPr lang="en-US" sz="4474">
                <a:solidFill>
                  <a:srgbClr val="F4DB84"/>
                </a:solidFill>
                <a:latin typeface="Optima"/>
                <a:ea typeface="Optima"/>
                <a:cs typeface="Optima"/>
                <a:sym typeface="Optima"/>
              </a:rPr>
              <a:t>God's personal and intimate knowledge of us.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897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David is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secured by the fact that </a:t>
            </a:r>
            <a:r>
              <a:rPr lang="en-US" b="true" sz="36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he is no ordinary shepherd, no ordinary person in the eyes of God; he is God’s child.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David’s eyes were directed to how God revealed Himself to him.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516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“Thou knowest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my downsitting and mine uprising, thou understandest my thought afar off. Thou compassest my path and my lying down, and art acquainted with all my ways. For there is not a word in my tongue, but, lo, O Lord, thou knowest it altogether. Thou hast beset me behind and before, and laid thine hand upon me” (vv. 2-5).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907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David confesse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 a profound testimony of who God is in his own life. </a:t>
            </a:r>
            <a:r>
              <a:rPr lang="en-US" b="true" sz="36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God knows everything in him, yet no control, no demands, no dominion, only freedom, only guidance, only directions, only desires for David’s own good.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907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David makes his point straight: </a:t>
            </a:r>
            <a:r>
              <a:rPr lang="en-US" b="true" sz="36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he was</a:t>
            </a:r>
            <a:r>
              <a:rPr lang="en-US" b="true" sz="36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 imperfect, yet God continually fashions and remakes him.</a:t>
            </a:r>
            <a:r>
              <a:rPr lang="en-US" sz="3674">
                <a:solidFill>
                  <a:srgbClr val="F4DB84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is such a powerful testimony of who God truly is in each of our lives. </a:t>
            </a:r>
            <a:r>
              <a:rPr lang="en-US" b="true" sz="3674">
                <a:solidFill>
                  <a:srgbClr val="F4DB84"/>
                </a:solidFill>
                <a:latin typeface="Optima Bold"/>
                <a:ea typeface="Optima Bold"/>
                <a:cs typeface="Optima Bold"/>
                <a:sym typeface="Optima Bold"/>
              </a:rPr>
              <a:t>Nothing is more blessed than having a God like God.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27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am Fearfully and Wonderfully Made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9139" y="493281"/>
            <a:ext cx="245712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139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DAHPatfOHqo</dc:identifier>
  <dcterms:modified xsi:type="dcterms:W3CDTF">2011-08-01T06:04:30Z</dcterms:modified>
  <cp:revision>1</cp:revision>
  <dc:title>Day 26 Psalm 139 I am Fearfully and Wonderfully Made”</dc:title>
</cp:coreProperties>
</file>