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Optima" charset="1" panose="00000000000000000000"/>
      <p:regular r:id="rId18"/>
    </p:embeddedFont>
    <p:embeddedFont>
      <p:font typeface="CG Omega" charset="1" panose="020B0502050508020304"/>
      <p:regular r:id="rId19"/>
    </p:embeddedFont>
    <p:embeddedFont>
      <p:font typeface="Mistrully" charset="1" panose="00000000000000000000"/>
      <p:regular r:id="rId20"/>
    </p:embeddedFont>
    <p:embeddedFont>
      <p:font typeface="Optima Bold" charset="1" panose="00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083392"/>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 We are on the Side of the Eternal King!</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2 </a:t>
            </a:r>
          </a:p>
        </p:txBody>
      </p:sp>
      <p:sp>
        <p:nvSpPr>
          <p:cNvPr name="TextBox 10" id="10"/>
          <p:cNvSpPr txBox="true"/>
          <p:nvPr/>
        </p:nvSpPr>
        <p:spPr>
          <a:xfrm rot="0">
            <a:off x="11513957" y="1876398"/>
            <a:ext cx="4655403"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2</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552827"/>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It’s not about our</a:t>
            </a:r>
            <a:r>
              <a:rPr lang="en-US" sz="3674">
                <a:solidFill>
                  <a:srgbClr val="FFFFFF"/>
                </a:solidFill>
                <a:latin typeface="Optima"/>
                <a:ea typeface="Optima"/>
                <a:cs typeface="Optima"/>
                <a:sym typeface="Optima"/>
              </a:rPr>
              <a:t> love; it’s simply about our choice of trusting Him. </a:t>
            </a:r>
          </a:p>
          <a:p>
            <a:pPr algn="l">
              <a:lnSpc>
                <a:spcPts val="5144"/>
              </a:lnSpc>
              <a:spcBef>
                <a:spcPct val="0"/>
              </a:spcBef>
            </a:pPr>
          </a:p>
          <a:p>
            <a:pPr algn="ctr">
              <a:lnSpc>
                <a:spcPts val="6404"/>
              </a:lnSpc>
              <a:spcBef>
                <a:spcPct val="0"/>
              </a:spcBef>
            </a:pPr>
            <a:r>
              <a:rPr lang="en-US" b="true" sz="4574">
                <a:solidFill>
                  <a:srgbClr val="F6EC6E"/>
                </a:solidFill>
                <a:latin typeface="Optima Bold"/>
                <a:ea typeface="Optima Bold"/>
                <a:cs typeface="Optima Bold"/>
                <a:sym typeface="Optima Bold"/>
              </a:rPr>
              <a:t>He deals with our situations as if we were the apple of His eye.</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213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When we are on the side</a:t>
            </a:r>
            <a:r>
              <a:rPr lang="en-US" sz="3674">
                <a:solidFill>
                  <a:srgbClr val="FFFFFF"/>
                </a:solidFill>
                <a:latin typeface="Optima"/>
                <a:ea typeface="Optima"/>
                <a:cs typeface="Optima"/>
                <a:sym typeface="Optima"/>
              </a:rPr>
              <a:t> of the eternal King, we have the very chance to stay humble and grounded in His strength, keeping our ground not on people’s dominance but on God’s rule in our lives.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9" id="9"/>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0" id="10"/>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553829" y="4113889"/>
            <a:ext cx="11129394" cy="4554857"/>
          </a:xfrm>
          <a:prstGeom prst="rect">
            <a:avLst/>
          </a:prstGeom>
        </p:spPr>
        <p:txBody>
          <a:bodyPr anchor="t" rtlCol="false" tIns="0" lIns="0" bIns="0" rIns="0">
            <a:spAutoFit/>
          </a:bodyPr>
          <a:lstStyle/>
          <a:p>
            <a:pPr algn="ctr">
              <a:lnSpc>
                <a:spcPts val="7244"/>
              </a:lnSpc>
              <a:spcBef>
                <a:spcPct val="0"/>
              </a:spcBef>
            </a:pPr>
            <a:r>
              <a:rPr lang="en-US" sz="5174">
                <a:solidFill>
                  <a:srgbClr val="FFFFFF"/>
                </a:solidFill>
                <a:latin typeface="Optima"/>
                <a:ea typeface="Optima"/>
                <a:cs typeface="Optima"/>
                <a:sym typeface="Optima"/>
              </a:rPr>
              <a:t>Psalm 2:7 </a:t>
            </a:r>
          </a:p>
          <a:p>
            <a:pPr algn="ctr">
              <a:lnSpc>
                <a:spcPts val="7244"/>
              </a:lnSpc>
              <a:spcBef>
                <a:spcPct val="0"/>
              </a:spcBef>
            </a:pPr>
            <a:r>
              <a:rPr lang="en-US" sz="5174">
                <a:solidFill>
                  <a:srgbClr val="FFFFFF"/>
                </a:solidFill>
                <a:latin typeface="Optima"/>
                <a:ea typeface="Optima"/>
                <a:cs typeface="Optima"/>
                <a:sym typeface="Optima"/>
              </a:rPr>
              <a:t> “I will announce the decree of the Lord: He said to Me, ‘You are My Son, Today I have fathered You.”</a:t>
            </a:r>
          </a:p>
          <a:p>
            <a:pPr algn="ctr">
              <a:lnSpc>
                <a:spcPts val="7244"/>
              </a:lnSpc>
              <a:spcBef>
                <a:spcPct val="0"/>
              </a:spcBef>
            </a:pPr>
          </a:p>
        </p:txBody>
      </p:sp>
      <p:sp>
        <p:nvSpPr>
          <p:cNvPr name="TextBox 6" id="6"/>
          <p:cNvSpPr txBox="true"/>
          <p:nvPr/>
        </p:nvSpPr>
        <p:spPr>
          <a:xfrm rot="0">
            <a:off x="3958665" y="1720834"/>
            <a:ext cx="73332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25736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2 presents</a:t>
            </a:r>
            <a:r>
              <a:rPr lang="en-US" sz="3674">
                <a:solidFill>
                  <a:srgbClr val="FFFFFF"/>
                </a:solidFill>
                <a:latin typeface="Optima"/>
                <a:ea typeface="Optima"/>
                <a:cs typeface="Optima"/>
                <a:sym typeface="Optima"/>
              </a:rPr>
              <a:t> a solemn testimony to David's reflections on his life as the anointed. His being anointed did not stop people from conspiring against Him to test His worthiness for the anointing.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167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In</a:t>
            </a:r>
            <a:r>
              <a:rPr lang="en-US" sz="3674">
                <a:solidFill>
                  <a:srgbClr val="FFFFFF"/>
                </a:solidFill>
                <a:latin typeface="Optima"/>
                <a:ea typeface="Optima"/>
                <a:cs typeface="Optima"/>
                <a:sym typeface="Optima"/>
              </a:rPr>
              <a:t> David’s experience, his mind was drawn towards the true King of Heaven and Earth. The true King of Heaven who has seen and put in place the powers of the earth. Bringing in our understanding, there is a great and ultimate King, above him and anyone who assumes power and control.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12782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In</a:t>
            </a:r>
            <a:r>
              <a:rPr lang="en-US" sz="3674">
                <a:solidFill>
                  <a:srgbClr val="FFFFFF"/>
                </a:solidFill>
                <a:latin typeface="Optima"/>
                <a:ea typeface="Optima"/>
                <a:cs typeface="Optima"/>
                <a:sym typeface="Optima"/>
              </a:rPr>
              <a:t>deed, “blessed are all who take refuge in Him” (v. 12, NIV).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19259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As David </a:t>
            </a:r>
            <a:r>
              <a:rPr lang="en-US" sz="3674">
                <a:solidFill>
                  <a:srgbClr val="FFFFFF"/>
                </a:solidFill>
                <a:latin typeface="Optima"/>
                <a:ea typeface="Optima"/>
                <a:cs typeface="Optima"/>
                <a:sym typeface="Optima"/>
              </a:rPr>
              <a:t>declared, there is only one worthy King. The one that God affirmed, “You are my Son; today I have become your father” (v. 7, NIV).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54856"/>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People may come and </a:t>
            </a:r>
            <a:r>
              <a:rPr lang="en-US" b="true" sz="3674">
                <a:solidFill>
                  <a:srgbClr val="FFFFFF"/>
                </a:solidFill>
                <a:latin typeface="Optima Bold"/>
                <a:ea typeface="Optima Bold"/>
                <a:cs typeface="Optima Bold"/>
                <a:sym typeface="Optima Bold"/>
              </a:rPr>
              <a:t>establish their dominance and superiority over us.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People may assert their authority, yet the biblical reality remains: </a:t>
            </a:r>
            <a:r>
              <a:rPr lang="en-US" b="true" sz="3674">
                <a:solidFill>
                  <a:srgbClr val="FFFFFF"/>
                </a:solidFill>
                <a:latin typeface="Optima Bold"/>
                <a:ea typeface="Optima Bold"/>
                <a:cs typeface="Optima Bold"/>
                <a:sym typeface="Optima Bold"/>
              </a:rPr>
              <a:t>the true Anointed King is only Jesus, the Son of God.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835335" y="3387134"/>
            <a:ext cx="11423965" cy="1012828"/>
          </a:xfrm>
          <a:prstGeom prst="rect">
            <a:avLst/>
          </a:prstGeom>
        </p:spPr>
        <p:txBody>
          <a:bodyPr anchor="t" rtlCol="false" tIns="0" lIns="0" bIns="0" rIns="0">
            <a:spAutoFit/>
          </a:bodyPr>
          <a:lstStyle/>
          <a:p>
            <a:pPr algn="ctr">
              <a:lnSpc>
                <a:spcPts val="8224"/>
              </a:lnSpc>
              <a:spcBef>
                <a:spcPct val="0"/>
              </a:spcBef>
            </a:pPr>
            <a:r>
              <a:rPr lang="en-US" sz="5874">
                <a:solidFill>
                  <a:srgbClr val="FFFFFF"/>
                </a:solidFill>
                <a:latin typeface="Optima"/>
                <a:ea typeface="Optima"/>
                <a:cs typeface="Optima"/>
                <a:sym typeface="Optima"/>
              </a:rPr>
              <a:t>Whose side are we on?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51822"/>
            <a:ext cx="11423965" cy="3792857"/>
          </a:xfrm>
          <a:prstGeom prst="rect">
            <a:avLst/>
          </a:prstGeom>
        </p:spPr>
        <p:txBody>
          <a:bodyPr anchor="t" rtlCol="false" tIns="0" lIns="0" bIns="0" rIns="0">
            <a:spAutoFit/>
          </a:bodyPr>
          <a:lstStyle/>
          <a:p>
            <a:pPr algn="l">
              <a:lnSpc>
                <a:spcPts val="5704"/>
              </a:lnSpc>
            </a:pPr>
            <a:r>
              <a:rPr lang="en-US" sz="4074">
                <a:solidFill>
                  <a:srgbClr val="FFFFFF"/>
                </a:solidFill>
                <a:latin typeface="Optima"/>
                <a:ea typeface="Optima"/>
                <a:cs typeface="Optima"/>
                <a:sym typeface="Optima"/>
              </a:rPr>
              <a:t>If we love the Lord, His law, His righteousness, His love, we are surely on the side of the eternal King. </a:t>
            </a:r>
          </a:p>
          <a:p>
            <a:pPr algn="l">
              <a:lnSpc>
                <a:spcPts val="5144"/>
              </a:lnSpc>
            </a:pPr>
          </a:p>
          <a:p>
            <a:pPr algn="l">
              <a:lnSpc>
                <a:spcPts val="6684"/>
              </a:lnSpc>
              <a:spcBef>
                <a:spcPct val="0"/>
              </a:spcBef>
            </a:pPr>
            <a:r>
              <a:rPr lang="en-US" b="true" sz="4774">
                <a:solidFill>
                  <a:srgbClr val="F6EC6E"/>
                </a:solidFill>
                <a:latin typeface="Optima Bold"/>
                <a:ea typeface="Optima Bold"/>
                <a:cs typeface="Optima Bold"/>
                <a:sym typeface="Optima Bold"/>
              </a:rPr>
              <a:t>All the corruption and humiliation we experience daily are not for us to fight.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We are on the Side of the Eternal King!</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 </a:t>
            </a:r>
          </a:p>
        </p:txBody>
      </p:sp>
      <p:sp>
        <p:nvSpPr>
          <p:cNvPr name="TextBox 11" id="11"/>
          <p:cNvSpPr txBox="true"/>
          <p:nvPr/>
        </p:nvSpPr>
        <p:spPr>
          <a:xfrm rot="0">
            <a:off x="882972" y="493281"/>
            <a:ext cx="18494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DAHPUgE05ds</dc:identifier>
  <dcterms:modified xsi:type="dcterms:W3CDTF">2011-08-01T06:04:30Z</dcterms:modified>
  <cp:revision>1</cp:revision>
  <dc:title>Day 2 Psalm 2 We are on the Side of the Eternal King!</dc:title>
</cp:coreProperties>
</file>